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sldIdLst>
    <p:sldId id="256" r:id="rId2"/>
    <p:sldId id="269" r:id="rId3"/>
    <p:sldId id="271" r:id="rId4"/>
    <p:sldId id="257" r:id="rId5"/>
    <p:sldId id="258" r:id="rId6"/>
    <p:sldId id="259" r:id="rId7"/>
    <p:sldId id="260" r:id="rId8"/>
    <p:sldId id="261" r:id="rId9"/>
    <p:sldId id="265" r:id="rId10"/>
    <p:sldId id="264" r:id="rId11"/>
    <p:sldId id="263" r:id="rId12"/>
    <p:sldId id="268" r:id="rId13"/>
    <p:sldId id="266" r:id="rId14"/>
    <p:sldId id="272" r:id="rId15"/>
    <p:sldId id="273" r:id="rId16"/>
    <p:sldId id="270" r:id="rId17"/>
    <p:sldId id="267"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33"/>
    <p:restoredTop sz="94658"/>
  </p:normalViewPr>
  <p:slideViewPr>
    <p:cSldViewPr snapToGrid="0">
      <p:cViewPr varScale="1">
        <p:scale>
          <a:sx n="120" d="100"/>
          <a:sy n="120" d="100"/>
        </p:scale>
        <p:origin x="35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2/19/25</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258725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2/19/25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651414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2/19/25</a:t>
            </a:fld>
            <a:endParaRPr lang="en-US"/>
          </a:p>
        </p:txBody>
      </p:sp>
      <p:sp>
        <p:nvSpPr>
          <p:cNvPr id="5" name="Footer Placeholder 4"/>
          <p:cNvSpPr>
            <a:spLocks noGrp="1"/>
          </p:cNvSpPr>
          <p:nvPr>
            <p:ph type="ftr" sz="quarter" idx="11"/>
          </p:nvPr>
        </p:nvSpPr>
        <p:spPr>
          <a:xfrm>
            <a:off x="804672" y="6227064"/>
            <a:ext cx="10588752" cy="320040"/>
          </a:xfrm>
        </p:spPr>
        <p:txBody>
          <a:body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758110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p>
        </p:txBody>
      </p:sp>
      <p:sp>
        <p:nvSpPr>
          <p:cNvPr id="3" name="Content Placeholder 2"/>
          <p:cNvSpPr>
            <a:spLocks noGrp="1"/>
          </p:cNvSpPr>
          <p:nvPr>
            <p:ph idx="1"/>
          </p:nvPr>
        </p:nvSpPr>
        <p:spPr>
          <a:xfrm>
            <a:off x="5118447" y="803186"/>
            <a:ext cx="6281873" cy="5248622"/>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2/19/25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4006843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2/19/25</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613642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p>
        </p:txBody>
      </p:sp>
      <p:sp>
        <p:nvSpPr>
          <p:cNvPr id="3" name="Content Placeholder 2"/>
          <p:cNvSpPr>
            <a:spLocks noGrp="1"/>
          </p:cNvSpPr>
          <p:nvPr>
            <p:ph sz="half" idx="1"/>
          </p:nvPr>
        </p:nvSpPr>
        <p:spPr>
          <a:xfrm>
            <a:off x="5120878" y="803187"/>
            <a:ext cx="6269591" cy="23826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8447" y="3672162"/>
            <a:ext cx="6272022" cy="23835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2/19/25</a:t>
            </a:fld>
            <a:endParaRPr lang="en-US"/>
          </a:p>
        </p:txBody>
      </p:sp>
      <p:sp>
        <p:nvSpPr>
          <p:cNvPr id="6" name="Footer Placeholder 5"/>
          <p:cNvSpPr>
            <a:spLocks noGrp="1"/>
          </p:cNvSpPr>
          <p:nvPr>
            <p:ph type="ftr" sz="quarter" idx="11"/>
          </p:nvPr>
        </p:nvSpPr>
        <p:spPr>
          <a:xfrm>
            <a:off x="804672" y="6227064"/>
            <a:ext cx="10588752" cy="320040"/>
          </a:xfrm>
        </p:spPr>
        <p:txBody>
          <a:bodyPr/>
          <a:lstStyle/>
          <a:p>
            <a:endParaRPr lang="en-US"/>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71138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2/19/25</a:t>
            </a:fld>
            <a:endParaRPr lang="en-US"/>
          </a:p>
        </p:txBody>
      </p:sp>
      <p:sp>
        <p:nvSpPr>
          <p:cNvPr id="8" name="Footer Placeholder 7"/>
          <p:cNvSpPr>
            <a:spLocks noGrp="1"/>
          </p:cNvSpPr>
          <p:nvPr>
            <p:ph type="ftr" sz="quarter" idx="11"/>
          </p:nvPr>
        </p:nvSpPr>
        <p:spPr>
          <a:xfrm>
            <a:off x="804672" y="6227064"/>
            <a:ext cx="10588752" cy="320040"/>
          </a:xfrm>
        </p:spPr>
        <p:txBody>
          <a:bodyPr/>
          <a:lstStyle/>
          <a:p>
            <a:endParaRPr lang="en-US"/>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4193766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dirty="0"/>
              <a:t>2/19/25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581929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2/19/25</a:t>
            </a:fld>
            <a:endParaRPr lang="en-US"/>
          </a:p>
        </p:txBody>
      </p:sp>
      <p:sp>
        <p:nvSpPr>
          <p:cNvPr id="3" name="Footer Placeholder 2"/>
          <p:cNvSpPr>
            <a:spLocks noGrp="1"/>
          </p:cNvSpPr>
          <p:nvPr>
            <p:ph type="ftr" sz="quarter" idx="11"/>
          </p:nvPr>
        </p:nvSpPr>
        <p:spPr>
          <a:xfrm>
            <a:off x="804672" y="6227064"/>
            <a:ext cx="10588752" cy="320040"/>
          </a:xfrm>
        </p:spPr>
        <p:txBody>
          <a:bodyPr/>
          <a:lstStyle/>
          <a:p>
            <a:endParaRPr lang="en-US"/>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658105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p>
        </p:txBody>
      </p:sp>
      <p:sp>
        <p:nvSpPr>
          <p:cNvPr id="3" name="Content Placeholder 2"/>
          <p:cNvSpPr>
            <a:spLocks noGrp="1"/>
          </p:cNvSpPr>
          <p:nvPr>
            <p:ph idx="1"/>
          </p:nvPr>
        </p:nvSpPr>
        <p:spPr>
          <a:xfrm>
            <a:off x="5109983" y="802809"/>
            <a:ext cx="6275035" cy="524994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519932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2/19/25</a:t>
            </a:fld>
            <a:endParaRPr lang="en-US"/>
          </a:p>
        </p:txBody>
      </p:sp>
      <p:sp>
        <p:nvSpPr>
          <p:cNvPr id="6" name="Footer Placeholder 5"/>
          <p:cNvSpPr>
            <a:spLocks noGrp="1"/>
          </p:cNvSpPr>
          <p:nvPr>
            <p:ph type="ftr" sz="quarter" idx="11"/>
          </p:nvPr>
        </p:nvSpPr>
        <p:spPr>
          <a:xfrm>
            <a:off x="804672" y="6227064"/>
            <a:ext cx="5942203" cy="320040"/>
          </a:xfrm>
        </p:spPr>
        <p:txBody>
          <a:bodyPr/>
          <a:lstStyle/>
          <a:p>
            <a:endParaRPr lang="en-US"/>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611699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2/19/25</a:t>
            </a:fld>
            <a:endParaRPr lang="en-US"/>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a:p>
        </p:txBody>
      </p:sp>
    </p:spTree>
    <p:extLst>
      <p:ext uri="{BB962C8B-B14F-4D97-AF65-F5344CB8AC3E}">
        <p14:creationId xmlns:p14="http://schemas.microsoft.com/office/powerpoint/2010/main" val="5039747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2.png"/><Relationship Id="rId5" Type="http://schemas.openxmlformats.org/officeDocument/2006/relationships/hyperlink" Target="https://www.surreyschools.ca/semiahmoo" TargetMode="Externa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2.pn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2.pn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2.m4a"/><Relationship Id="rId1" Type="http://schemas.microsoft.com/office/2007/relationships/media" Target="../media/media12.m4a"/><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hyperlink" Target="https://www.surreyschools.ca/semiahmoo/page/52871/course-selection"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2.pn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D8F1113-2E3C-46E3-B54F-B7F421EEF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5">
            <a:extLst>
              <a:ext uri="{FF2B5EF4-FFF2-40B4-BE49-F238E27FC236}">
                <a16:creationId xmlns:a16="http://schemas.microsoft.com/office/drawing/2014/main" id="{B54A4D14-513F-4121-92D3-5CCB4689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6C3411F1-AD17-499D-AFEF-2F300F6DF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60BF2CBE-B1E9-4C42-89DC-C35E4E651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8">
            <a:extLst>
              <a:ext uri="{FF2B5EF4-FFF2-40B4-BE49-F238E27FC236}">
                <a16:creationId xmlns:a16="http://schemas.microsoft.com/office/drawing/2014/main" id="{72C95A87-DCDB-41C4-B774-744B3ECBE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9">
            <a:extLst>
              <a:ext uri="{FF2B5EF4-FFF2-40B4-BE49-F238E27FC236}">
                <a16:creationId xmlns:a16="http://schemas.microsoft.com/office/drawing/2014/main" id="{BCB97515-32FF-43A6-A51C-B140193AB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0">
            <a:extLst>
              <a:ext uri="{FF2B5EF4-FFF2-40B4-BE49-F238E27FC236}">
                <a16:creationId xmlns:a16="http://schemas.microsoft.com/office/drawing/2014/main" id="{9C6379D3-7045-4B76-9409-6D23D753D0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2">
            <a:extLst>
              <a:ext uri="{FF2B5EF4-FFF2-40B4-BE49-F238E27FC236}">
                <a16:creationId xmlns:a16="http://schemas.microsoft.com/office/drawing/2014/main" id="{61B1C1DE-4201-4989-BE65-41ADC2472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4">
            <a:extLst>
              <a:ext uri="{FF2B5EF4-FFF2-40B4-BE49-F238E27FC236}">
                <a16:creationId xmlns:a16="http://schemas.microsoft.com/office/drawing/2014/main" id="{806398CC-D327-4E06-838C-31119BD56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6">
            <a:extLst>
              <a:ext uri="{FF2B5EF4-FFF2-40B4-BE49-F238E27FC236}">
                <a16:creationId xmlns:a16="http://schemas.microsoft.com/office/drawing/2014/main" id="{70A741CC-E736-448A-A94E-5C8BB9711D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11">
            <a:extLst>
              <a:ext uri="{FF2B5EF4-FFF2-40B4-BE49-F238E27FC236}">
                <a16:creationId xmlns:a16="http://schemas.microsoft.com/office/drawing/2014/main" id="{7C324CDD-B30F-47DD-8627-E2171D5E83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Freeform 21">
            <a:extLst>
              <a:ext uri="{FF2B5EF4-FFF2-40B4-BE49-F238E27FC236}">
                <a16:creationId xmlns:a16="http://schemas.microsoft.com/office/drawing/2014/main" id="{79C8D19E-E3D6-45A6-BCA2-5918A37D7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ACF6110A-F456-E0DF-6065-EF81A837F8F9}"/>
              </a:ext>
            </a:extLst>
          </p:cNvPr>
          <p:cNvSpPr>
            <a:spLocks noGrp="1"/>
          </p:cNvSpPr>
          <p:nvPr>
            <p:ph type="ctrTitle"/>
          </p:nvPr>
        </p:nvSpPr>
        <p:spPr>
          <a:xfrm>
            <a:off x="8825306" y="1477651"/>
            <a:ext cx="2929372" cy="2468207"/>
          </a:xfrm>
        </p:spPr>
        <p:txBody>
          <a:bodyPr>
            <a:normAutofit/>
          </a:bodyPr>
          <a:lstStyle/>
          <a:p>
            <a:pPr algn="l"/>
            <a:r>
              <a:rPr lang="en-US" sz="4000">
                <a:solidFill>
                  <a:schemeClr val="tx2"/>
                </a:solidFill>
              </a:rPr>
              <a:t>GRADE 9 COURSE SELECTION</a:t>
            </a:r>
          </a:p>
        </p:txBody>
      </p:sp>
      <p:sp>
        <p:nvSpPr>
          <p:cNvPr id="3" name="Subtitle 2">
            <a:extLst>
              <a:ext uri="{FF2B5EF4-FFF2-40B4-BE49-F238E27FC236}">
                <a16:creationId xmlns:a16="http://schemas.microsoft.com/office/drawing/2014/main" id="{766F15B5-07FE-DC76-831E-A2B0B74B1DB0}"/>
              </a:ext>
            </a:extLst>
          </p:cNvPr>
          <p:cNvSpPr>
            <a:spLocks noGrp="1"/>
          </p:cNvSpPr>
          <p:nvPr>
            <p:ph type="subTitle" idx="1"/>
          </p:nvPr>
        </p:nvSpPr>
        <p:spPr>
          <a:xfrm>
            <a:off x="8839725" y="4073959"/>
            <a:ext cx="2951163" cy="1306389"/>
          </a:xfrm>
        </p:spPr>
        <p:txBody>
          <a:bodyPr vert="horz" lIns="91440" tIns="0" rIns="91440" bIns="45720" rtlCol="0">
            <a:normAutofit/>
          </a:bodyPr>
          <a:lstStyle/>
          <a:p>
            <a:pPr algn="l"/>
            <a:r>
              <a:rPr lang="en-US" sz="1600" dirty="0">
                <a:solidFill>
                  <a:schemeClr val="tx2"/>
                </a:solidFill>
              </a:rPr>
              <a:t>For 2025/2026 School Year</a:t>
            </a:r>
          </a:p>
        </p:txBody>
      </p:sp>
      <p:sp>
        <p:nvSpPr>
          <p:cNvPr id="34" name="Freeform 22">
            <a:extLst>
              <a:ext uri="{FF2B5EF4-FFF2-40B4-BE49-F238E27FC236}">
                <a16:creationId xmlns:a16="http://schemas.microsoft.com/office/drawing/2014/main" id="{43280283-E04A-43CA-BFA1-F285486A2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23">
            <a:extLst>
              <a:ext uri="{FF2B5EF4-FFF2-40B4-BE49-F238E27FC236}">
                <a16:creationId xmlns:a16="http://schemas.microsoft.com/office/drawing/2014/main" id="{38328CB6-0FC5-4AEA-BC7E-489267CB6F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Shape 37">
            <a:extLst>
              <a:ext uri="{FF2B5EF4-FFF2-40B4-BE49-F238E27FC236}">
                <a16:creationId xmlns:a16="http://schemas.microsoft.com/office/drawing/2014/main" id="{138AF5D2-3A9C-4E8F-B879-36865366A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5" name="Picture 4">
            <a:extLst>
              <a:ext uri="{FF2B5EF4-FFF2-40B4-BE49-F238E27FC236}">
                <a16:creationId xmlns:a16="http://schemas.microsoft.com/office/drawing/2014/main" id="{B47B58B7-5869-A994-FA6B-C739375FBDD1}"/>
              </a:ext>
            </a:extLst>
          </p:cNvPr>
          <p:cNvPicPr>
            <a:picLocks noChangeAspect="1"/>
          </p:cNvPicPr>
          <p:nvPr/>
        </p:nvPicPr>
        <p:blipFill rotWithShape="1">
          <a:blip r:embed="rId4"/>
          <a:srcRect l="14653" r="2178" b="-1"/>
          <a:stretch/>
        </p:blipFill>
        <p:spPr>
          <a:xfrm>
            <a:off x="932740" y="461405"/>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pic>
        <p:nvPicPr>
          <p:cNvPr id="8" name="Audio 7">
            <a:extLst>
              <a:ext uri="{FF2B5EF4-FFF2-40B4-BE49-F238E27FC236}">
                <a16:creationId xmlns:a16="http://schemas.microsoft.com/office/drawing/2014/main" id="{8C378A64-7CD3-5949-AC45-BB4B5DF77D8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649989456"/>
      </p:ext>
    </p:extLst>
  </p:cSld>
  <p:clrMapOvr>
    <a:masterClrMapping/>
  </p:clrMapOvr>
  <mc:AlternateContent xmlns:mc="http://schemas.openxmlformats.org/markup-compatibility/2006" xmlns:p14="http://schemas.microsoft.com/office/powerpoint/2010/main">
    <mc:Choice Requires="p14">
      <p:transition spd="slow" p14:dur="2000" advTm="8050"/>
    </mc:Choice>
    <mc:Fallback xmlns="">
      <p:transition spd="slow" advTm="80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4000"/>
                <a:lumMod val="116000"/>
              </a:schemeClr>
            </a:gs>
            <a:gs pos="100000">
              <a:schemeClr val="bg2">
                <a:tint val="98000"/>
                <a:shade val="86000"/>
                <a:satMod val="90000"/>
                <a:lumMod val="88000"/>
              </a:schemeClr>
            </a:gs>
          </a:gsLst>
          <a:path path="circle">
            <a:fillToRect l="50000" t="15000" r="50000" b="169000"/>
          </a:path>
        </a:gra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53BB5D57-6178-4F62-B472-0312F6D95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F44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4800B320-C486-4967-AFB8-58E3EBDA9E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0624" y="0"/>
            <a:ext cx="12584114" cy="6853238"/>
            <a:chOff x="-417513" y="0"/>
            <a:chExt cx="12584114" cy="6853238"/>
          </a:xfrm>
        </p:grpSpPr>
        <p:sp>
          <p:nvSpPr>
            <p:cNvPr id="11" name="Freeform 5">
              <a:extLst>
                <a:ext uri="{FF2B5EF4-FFF2-40B4-BE49-F238E27FC236}">
                  <a16:creationId xmlns:a16="http://schemas.microsoft.com/office/drawing/2014/main" id="{B6E6BEB2-753A-4253-9BE2-9E569A8A5E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Freeform 6">
              <a:extLst>
                <a:ext uri="{FF2B5EF4-FFF2-40B4-BE49-F238E27FC236}">
                  <a16:creationId xmlns:a16="http://schemas.microsoft.com/office/drawing/2014/main" id="{196A6026-E2E2-4401-BB72-F8314907A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Freeform 7">
              <a:extLst>
                <a:ext uri="{FF2B5EF4-FFF2-40B4-BE49-F238E27FC236}">
                  <a16:creationId xmlns:a16="http://schemas.microsoft.com/office/drawing/2014/main" id="{C852B828-3E4B-4404-AEE7-815B0B6EE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8">
              <a:extLst>
                <a:ext uri="{FF2B5EF4-FFF2-40B4-BE49-F238E27FC236}">
                  <a16:creationId xmlns:a16="http://schemas.microsoft.com/office/drawing/2014/main" id="{B2BAC571-023A-4027-9689-5A7375FE53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Freeform 9">
              <a:extLst>
                <a:ext uri="{FF2B5EF4-FFF2-40B4-BE49-F238E27FC236}">
                  <a16:creationId xmlns:a16="http://schemas.microsoft.com/office/drawing/2014/main" id="{6BB424FB-2158-48AB-9A28-A11889AA5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10">
              <a:extLst>
                <a:ext uri="{FF2B5EF4-FFF2-40B4-BE49-F238E27FC236}">
                  <a16:creationId xmlns:a16="http://schemas.microsoft.com/office/drawing/2014/main" id="{BE5FA512-D3FE-4F91-AE23-51DAAAA74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11">
              <a:extLst>
                <a:ext uri="{FF2B5EF4-FFF2-40B4-BE49-F238E27FC236}">
                  <a16:creationId xmlns:a16="http://schemas.microsoft.com/office/drawing/2014/main" id="{83CF3A0A-06AA-4987-8182-4F86E662EC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12">
              <a:extLst>
                <a:ext uri="{FF2B5EF4-FFF2-40B4-BE49-F238E27FC236}">
                  <a16:creationId xmlns:a16="http://schemas.microsoft.com/office/drawing/2014/main" id="{969C6F15-1F6D-46D5-8C47-3FBC312536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Freeform 13">
              <a:extLst>
                <a:ext uri="{FF2B5EF4-FFF2-40B4-BE49-F238E27FC236}">
                  <a16:creationId xmlns:a16="http://schemas.microsoft.com/office/drawing/2014/main" id="{01E2B94D-4E93-4C11-A1FC-B3A6E8CC5F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14">
              <a:extLst>
                <a:ext uri="{FF2B5EF4-FFF2-40B4-BE49-F238E27FC236}">
                  <a16:creationId xmlns:a16="http://schemas.microsoft.com/office/drawing/2014/main" id="{F47C1110-8C08-4C26-BD0D-3083BFAC1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15">
              <a:extLst>
                <a:ext uri="{FF2B5EF4-FFF2-40B4-BE49-F238E27FC236}">
                  <a16:creationId xmlns:a16="http://schemas.microsoft.com/office/drawing/2014/main" id="{3085CEBC-D1F5-4F82-93C8-8ED38B7CBE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16">
              <a:extLst>
                <a:ext uri="{FF2B5EF4-FFF2-40B4-BE49-F238E27FC236}">
                  <a16:creationId xmlns:a16="http://schemas.microsoft.com/office/drawing/2014/main" id="{3ED8F25D-E867-46B6-A62D-3B21147680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Freeform 17">
              <a:extLst>
                <a:ext uri="{FF2B5EF4-FFF2-40B4-BE49-F238E27FC236}">
                  <a16:creationId xmlns:a16="http://schemas.microsoft.com/office/drawing/2014/main" id="{6BB81545-0C01-4B56-BADD-6B7D5B72AF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18">
              <a:extLst>
                <a:ext uri="{FF2B5EF4-FFF2-40B4-BE49-F238E27FC236}">
                  <a16:creationId xmlns:a16="http://schemas.microsoft.com/office/drawing/2014/main" id="{A1574FCC-646A-4771-AB54-A44212F198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Freeform 19">
              <a:extLst>
                <a:ext uri="{FF2B5EF4-FFF2-40B4-BE49-F238E27FC236}">
                  <a16:creationId xmlns:a16="http://schemas.microsoft.com/office/drawing/2014/main" id="{A56CC2BC-E51D-4A79-AA80-770FAA784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20">
              <a:extLst>
                <a:ext uri="{FF2B5EF4-FFF2-40B4-BE49-F238E27FC236}">
                  <a16:creationId xmlns:a16="http://schemas.microsoft.com/office/drawing/2014/main" id="{C95E0495-B7F8-44C5-AD1F-5F3C8633E3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 name="Freeform 21">
              <a:extLst>
                <a:ext uri="{FF2B5EF4-FFF2-40B4-BE49-F238E27FC236}">
                  <a16:creationId xmlns:a16="http://schemas.microsoft.com/office/drawing/2014/main" id="{28C1E7AA-A198-498A-9426-7632D7AA3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 name="Freeform 22">
              <a:extLst>
                <a:ext uri="{FF2B5EF4-FFF2-40B4-BE49-F238E27FC236}">
                  <a16:creationId xmlns:a16="http://schemas.microsoft.com/office/drawing/2014/main" id="{96410611-0DF8-42D3-91B1-B87AE692EB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 name="Freeform 23">
              <a:extLst>
                <a:ext uri="{FF2B5EF4-FFF2-40B4-BE49-F238E27FC236}">
                  <a16:creationId xmlns:a16="http://schemas.microsoft.com/office/drawing/2014/main" id="{EACF821F-24B2-49B5-8688-744B0EADF0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 name="Freeform 24">
              <a:extLst>
                <a:ext uri="{FF2B5EF4-FFF2-40B4-BE49-F238E27FC236}">
                  <a16:creationId xmlns:a16="http://schemas.microsoft.com/office/drawing/2014/main" id="{418BD791-FEEE-4A18-A5EF-F3815F184C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 name="Freeform 25">
              <a:extLst>
                <a:ext uri="{FF2B5EF4-FFF2-40B4-BE49-F238E27FC236}">
                  <a16:creationId xmlns:a16="http://schemas.microsoft.com/office/drawing/2014/main" id="{D5D16C8F-EA4F-447C-934A-06E7BFAE92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3" name="Rectangle 32">
            <a:extLst>
              <a:ext uri="{FF2B5EF4-FFF2-40B4-BE49-F238E27FC236}">
                <a16:creationId xmlns:a16="http://schemas.microsoft.com/office/drawing/2014/main" id="{8C244A1F-7C11-45E7-AB98-65851A650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21348"/>
            <a:ext cx="12192000" cy="56009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 text, application&#10;&#10;Description automatically generated">
            <a:extLst>
              <a:ext uri="{FF2B5EF4-FFF2-40B4-BE49-F238E27FC236}">
                <a16:creationId xmlns:a16="http://schemas.microsoft.com/office/drawing/2014/main" id="{4AC1B5EF-46DA-322E-0FEA-BA4D97F8FF01}"/>
              </a:ext>
            </a:extLst>
          </p:cNvPr>
          <p:cNvPicPr>
            <a:picLocks noChangeAspect="1"/>
          </p:cNvPicPr>
          <p:nvPr/>
        </p:nvPicPr>
        <p:blipFill>
          <a:blip r:embed="rId4"/>
          <a:stretch>
            <a:fillRect/>
          </a:stretch>
        </p:blipFill>
        <p:spPr>
          <a:xfrm>
            <a:off x="74910" y="1634933"/>
            <a:ext cx="11801273" cy="3407021"/>
          </a:xfrm>
          <a:prstGeom prst="rect">
            <a:avLst/>
          </a:prstGeom>
        </p:spPr>
      </p:pic>
      <p:pic>
        <p:nvPicPr>
          <p:cNvPr id="8" name="Audio 7">
            <a:extLst>
              <a:ext uri="{FF2B5EF4-FFF2-40B4-BE49-F238E27FC236}">
                <a16:creationId xmlns:a16="http://schemas.microsoft.com/office/drawing/2014/main" id="{CE3193A5-05CC-C155-E1DF-C19BDA4649E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6220823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5354"/>
    </mc:Choice>
    <mc:Fallback xmlns="">
      <p:transition spd="slow" advTm="153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4000"/>
                <a:lumMod val="116000"/>
              </a:schemeClr>
            </a:gs>
            <a:gs pos="100000">
              <a:schemeClr val="bg2">
                <a:tint val="98000"/>
                <a:shade val="86000"/>
                <a:satMod val="90000"/>
                <a:lumMod val="88000"/>
              </a:schemeClr>
            </a:gs>
          </a:gsLst>
          <a:path path="circle">
            <a:fillToRect l="50000" t="15000" r="50000" b="169000"/>
          </a:path>
        </a:gra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53BB5D57-6178-4F62-B472-0312F6D95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34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4800B320-C486-4967-AFB8-58E3EBDA9E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0624" y="0"/>
            <a:ext cx="12584114" cy="6853238"/>
            <a:chOff x="-417513" y="0"/>
            <a:chExt cx="12584114" cy="6853238"/>
          </a:xfrm>
        </p:grpSpPr>
        <p:sp>
          <p:nvSpPr>
            <p:cNvPr id="11" name="Freeform 5">
              <a:extLst>
                <a:ext uri="{FF2B5EF4-FFF2-40B4-BE49-F238E27FC236}">
                  <a16:creationId xmlns:a16="http://schemas.microsoft.com/office/drawing/2014/main" id="{B6E6BEB2-753A-4253-9BE2-9E569A8A5E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Freeform 6">
              <a:extLst>
                <a:ext uri="{FF2B5EF4-FFF2-40B4-BE49-F238E27FC236}">
                  <a16:creationId xmlns:a16="http://schemas.microsoft.com/office/drawing/2014/main" id="{196A6026-E2E2-4401-BB72-F8314907A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Freeform 7">
              <a:extLst>
                <a:ext uri="{FF2B5EF4-FFF2-40B4-BE49-F238E27FC236}">
                  <a16:creationId xmlns:a16="http://schemas.microsoft.com/office/drawing/2014/main" id="{C852B828-3E4B-4404-AEE7-815B0B6EE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8">
              <a:extLst>
                <a:ext uri="{FF2B5EF4-FFF2-40B4-BE49-F238E27FC236}">
                  <a16:creationId xmlns:a16="http://schemas.microsoft.com/office/drawing/2014/main" id="{B2BAC571-023A-4027-9689-5A7375FE53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Freeform 9">
              <a:extLst>
                <a:ext uri="{FF2B5EF4-FFF2-40B4-BE49-F238E27FC236}">
                  <a16:creationId xmlns:a16="http://schemas.microsoft.com/office/drawing/2014/main" id="{6BB424FB-2158-48AB-9A28-A11889AA5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10">
              <a:extLst>
                <a:ext uri="{FF2B5EF4-FFF2-40B4-BE49-F238E27FC236}">
                  <a16:creationId xmlns:a16="http://schemas.microsoft.com/office/drawing/2014/main" id="{BE5FA512-D3FE-4F91-AE23-51DAAAA74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11">
              <a:extLst>
                <a:ext uri="{FF2B5EF4-FFF2-40B4-BE49-F238E27FC236}">
                  <a16:creationId xmlns:a16="http://schemas.microsoft.com/office/drawing/2014/main" id="{83CF3A0A-06AA-4987-8182-4F86E662EC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12">
              <a:extLst>
                <a:ext uri="{FF2B5EF4-FFF2-40B4-BE49-F238E27FC236}">
                  <a16:creationId xmlns:a16="http://schemas.microsoft.com/office/drawing/2014/main" id="{969C6F15-1F6D-46D5-8C47-3FBC312536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Freeform 13">
              <a:extLst>
                <a:ext uri="{FF2B5EF4-FFF2-40B4-BE49-F238E27FC236}">
                  <a16:creationId xmlns:a16="http://schemas.microsoft.com/office/drawing/2014/main" id="{01E2B94D-4E93-4C11-A1FC-B3A6E8CC5F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14">
              <a:extLst>
                <a:ext uri="{FF2B5EF4-FFF2-40B4-BE49-F238E27FC236}">
                  <a16:creationId xmlns:a16="http://schemas.microsoft.com/office/drawing/2014/main" id="{F47C1110-8C08-4C26-BD0D-3083BFAC1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15">
              <a:extLst>
                <a:ext uri="{FF2B5EF4-FFF2-40B4-BE49-F238E27FC236}">
                  <a16:creationId xmlns:a16="http://schemas.microsoft.com/office/drawing/2014/main" id="{3085CEBC-D1F5-4F82-93C8-8ED38B7CBE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16">
              <a:extLst>
                <a:ext uri="{FF2B5EF4-FFF2-40B4-BE49-F238E27FC236}">
                  <a16:creationId xmlns:a16="http://schemas.microsoft.com/office/drawing/2014/main" id="{3ED8F25D-E867-46B6-A62D-3B21147680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Freeform 17">
              <a:extLst>
                <a:ext uri="{FF2B5EF4-FFF2-40B4-BE49-F238E27FC236}">
                  <a16:creationId xmlns:a16="http://schemas.microsoft.com/office/drawing/2014/main" id="{6BB81545-0C01-4B56-BADD-6B7D5B72AF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18">
              <a:extLst>
                <a:ext uri="{FF2B5EF4-FFF2-40B4-BE49-F238E27FC236}">
                  <a16:creationId xmlns:a16="http://schemas.microsoft.com/office/drawing/2014/main" id="{A1574FCC-646A-4771-AB54-A44212F198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Freeform 19">
              <a:extLst>
                <a:ext uri="{FF2B5EF4-FFF2-40B4-BE49-F238E27FC236}">
                  <a16:creationId xmlns:a16="http://schemas.microsoft.com/office/drawing/2014/main" id="{A56CC2BC-E51D-4A79-AA80-770FAA784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20">
              <a:extLst>
                <a:ext uri="{FF2B5EF4-FFF2-40B4-BE49-F238E27FC236}">
                  <a16:creationId xmlns:a16="http://schemas.microsoft.com/office/drawing/2014/main" id="{C95E0495-B7F8-44C5-AD1F-5F3C8633E3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 name="Freeform 21">
              <a:extLst>
                <a:ext uri="{FF2B5EF4-FFF2-40B4-BE49-F238E27FC236}">
                  <a16:creationId xmlns:a16="http://schemas.microsoft.com/office/drawing/2014/main" id="{28C1E7AA-A198-498A-9426-7632D7AA3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 name="Freeform 22">
              <a:extLst>
                <a:ext uri="{FF2B5EF4-FFF2-40B4-BE49-F238E27FC236}">
                  <a16:creationId xmlns:a16="http://schemas.microsoft.com/office/drawing/2014/main" id="{96410611-0DF8-42D3-91B1-B87AE692EB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 name="Freeform 23">
              <a:extLst>
                <a:ext uri="{FF2B5EF4-FFF2-40B4-BE49-F238E27FC236}">
                  <a16:creationId xmlns:a16="http://schemas.microsoft.com/office/drawing/2014/main" id="{EACF821F-24B2-49B5-8688-744B0EADF0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 name="Freeform 24">
              <a:extLst>
                <a:ext uri="{FF2B5EF4-FFF2-40B4-BE49-F238E27FC236}">
                  <a16:creationId xmlns:a16="http://schemas.microsoft.com/office/drawing/2014/main" id="{418BD791-FEEE-4A18-A5EF-F3815F184C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 name="Freeform 25">
              <a:extLst>
                <a:ext uri="{FF2B5EF4-FFF2-40B4-BE49-F238E27FC236}">
                  <a16:creationId xmlns:a16="http://schemas.microsoft.com/office/drawing/2014/main" id="{D5D16C8F-EA4F-447C-934A-06E7BFAE92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3" name="Rectangle 32">
            <a:extLst>
              <a:ext uri="{FF2B5EF4-FFF2-40B4-BE49-F238E27FC236}">
                <a16:creationId xmlns:a16="http://schemas.microsoft.com/office/drawing/2014/main" id="{8C244A1F-7C11-45E7-AB98-65851A650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21348"/>
            <a:ext cx="12192000" cy="56009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 text, application&#10;&#10;Description automatically generated">
            <a:extLst>
              <a:ext uri="{FF2B5EF4-FFF2-40B4-BE49-F238E27FC236}">
                <a16:creationId xmlns:a16="http://schemas.microsoft.com/office/drawing/2014/main" id="{8EFD9B22-5C4B-80AB-0A52-163BD3C1FEC5}"/>
              </a:ext>
            </a:extLst>
          </p:cNvPr>
          <p:cNvPicPr>
            <a:picLocks noChangeAspect="1"/>
          </p:cNvPicPr>
          <p:nvPr/>
        </p:nvPicPr>
        <p:blipFill>
          <a:blip r:embed="rId2"/>
          <a:stretch>
            <a:fillRect/>
          </a:stretch>
        </p:blipFill>
        <p:spPr>
          <a:xfrm>
            <a:off x="8910" y="1382440"/>
            <a:ext cx="12113273" cy="3882006"/>
          </a:xfrm>
          <a:prstGeom prst="rect">
            <a:avLst/>
          </a:prstGeom>
        </p:spPr>
      </p:pic>
    </p:spTree>
    <p:extLst>
      <p:ext uri="{BB962C8B-B14F-4D97-AF65-F5344CB8AC3E}">
        <p14:creationId xmlns:p14="http://schemas.microsoft.com/office/powerpoint/2010/main" val="3972517848"/>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8" name="Group 67">
            <a:extLst>
              <a:ext uri="{FF2B5EF4-FFF2-40B4-BE49-F238E27FC236}">
                <a16:creationId xmlns:a16="http://schemas.microsoft.com/office/drawing/2014/main" id="{15E1AC81-83F2-45A8-9054-15570F4E25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8" name="Freeform 5">
              <a:extLst>
                <a:ext uri="{FF2B5EF4-FFF2-40B4-BE49-F238E27FC236}">
                  <a16:creationId xmlns:a16="http://schemas.microsoft.com/office/drawing/2014/main" id="{B15AA7C5-9BFE-4B90-A119-467AFACE9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Freeform 6">
              <a:extLst>
                <a:ext uri="{FF2B5EF4-FFF2-40B4-BE49-F238E27FC236}">
                  <a16:creationId xmlns:a16="http://schemas.microsoft.com/office/drawing/2014/main" id="{944AB87D-35AF-4719-9940-5822E77023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7">
              <a:extLst>
                <a:ext uri="{FF2B5EF4-FFF2-40B4-BE49-F238E27FC236}">
                  <a16:creationId xmlns:a16="http://schemas.microsoft.com/office/drawing/2014/main" id="{E8B33BE3-7890-4628-9322-7EFBA3375B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 name="Freeform 8">
              <a:extLst>
                <a:ext uri="{FF2B5EF4-FFF2-40B4-BE49-F238E27FC236}">
                  <a16:creationId xmlns:a16="http://schemas.microsoft.com/office/drawing/2014/main" id="{01AD3ECF-519E-45E2-99DA-F5C1B50715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Freeform 9">
              <a:extLst>
                <a:ext uri="{FF2B5EF4-FFF2-40B4-BE49-F238E27FC236}">
                  <a16:creationId xmlns:a16="http://schemas.microsoft.com/office/drawing/2014/main" id="{C050E700-0FF1-4D25-B54C-84BA04FCD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Freeform 10">
              <a:extLst>
                <a:ext uri="{FF2B5EF4-FFF2-40B4-BE49-F238E27FC236}">
                  <a16:creationId xmlns:a16="http://schemas.microsoft.com/office/drawing/2014/main" id="{720D9C11-F5C9-41B0-B2F2-EE20BC3D0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11">
              <a:extLst>
                <a:ext uri="{FF2B5EF4-FFF2-40B4-BE49-F238E27FC236}">
                  <a16:creationId xmlns:a16="http://schemas.microsoft.com/office/drawing/2014/main" id="{623A9DA0-857E-4CDE-80EA-F30F1CE55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Freeform 12">
              <a:extLst>
                <a:ext uri="{FF2B5EF4-FFF2-40B4-BE49-F238E27FC236}">
                  <a16:creationId xmlns:a16="http://schemas.microsoft.com/office/drawing/2014/main" id="{C48B8F4C-2C83-46F6-AFCD-58166AEB18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13">
              <a:extLst>
                <a:ext uri="{FF2B5EF4-FFF2-40B4-BE49-F238E27FC236}">
                  <a16:creationId xmlns:a16="http://schemas.microsoft.com/office/drawing/2014/main" id="{234C3795-C44D-41A7-A8F6-891387A66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14">
              <a:extLst>
                <a:ext uri="{FF2B5EF4-FFF2-40B4-BE49-F238E27FC236}">
                  <a16:creationId xmlns:a16="http://schemas.microsoft.com/office/drawing/2014/main" id="{91CC36F4-5DFA-4954-B354-97B180E98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15">
              <a:extLst>
                <a:ext uri="{FF2B5EF4-FFF2-40B4-BE49-F238E27FC236}">
                  <a16:creationId xmlns:a16="http://schemas.microsoft.com/office/drawing/2014/main" id="{7087A08E-C024-457D-8F99-1F340CED61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Freeform 16">
              <a:extLst>
                <a:ext uri="{FF2B5EF4-FFF2-40B4-BE49-F238E27FC236}">
                  <a16:creationId xmlns:a16="http://schemas.microsoft.com/office/drawing/2014/main" id="{61CFBC61-7F57-45D7-860E-BF51B0EDA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17">
              <a:extLst>
                <a:ext uri="{FF2B5EF4-FFF2-40B4-BE49-F238E27FC236}">
                  <a16:creationId xmlns:a16="http://schemas.microsoft.com/office/drawing/2014/main" id="{2591C3DB-4880-431E-BC3D-37F1378AC5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18">
              <a:extLst>
                <a:ext uri="{FF2B5EF4-FFF2-40B4-BE49-F238E27FC236}">
                  <a16:creationId xmlns:a16="http://schemas.microsoft.com/office/drawing/2014/main" id="{79557EFE-4199-4E24-8A13-1B9CC1715A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19">
              <a:extLst>
                <a:ext uri="{FF2B5EF4-FFF2-40B4-BE49-F238E27FC236}">
                  <a16:creationId xmlns:a16="http://schemas.microsoft.com/office/drawing/2014/main" id="{0B965615-6052-4907-A136-9CAD14604C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Freeform 20">
              <a:extLst>
                <a:ext uri="{FF2B5EF4-FFF2-40B4-BE49-F238E27FC236}">
                  <a16:creationId xmlns:a16="http://schemas.microsoft.com/office/drawing/2014/main" id="{F788FFC4-205D-47C1-91E7-DD1A52E0A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21">
              <a:extLst>
                <a:ext uri="{FF2B5EF4-FFF2-40B4-BE49-F238E27FC236}">
                  <a16:creationId xmlns:a16="http://schemas.microsoft.com/office/drawing/2014/main" id="{462FADD6-C927-46ED-A6E6-273B35C2F1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Freeform 22">
              <a:extLst>
                <a:ext uri="{FF2B5EF4-FFF2-40B4-BE49-F238E27FC236}">
                  <a16:creationId xmlns:a16="http://schemas.microsoft.com/office/drawing/2014/main" id="{AF64005E-134D-4444-9425-FB1C188985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23">
              <a:extLst>
                <a:ext uri="{FF2B5EF4-FFF2-40B4-BE49-F238E27FC236}">
                  <a16:creationId xmlns:a16="http://schemas.microsoft.com/office/drawing/2014/main" id="{E2565CA7-A8CB-463D-8D25-4F41235BC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 name="Freeform 24">
              <a:extLst>
                <a:ext uri="{FF2B5EF4-FFF2-40B4-BE49-F238E27FC236}">
                  <a16:creationId xmlns:a16="http://schemas.microsoft.com/office/drawing/2014/main" id="{41ABBFC0-4EEA-4634-A73B-945729D6BA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 name="Freeform 25">
              <a:extLst>
                <a:ext uri="{FF2B5EF4-FFF2-40B4-BE49-F238E27FC236}">
                  <a16:creationId xmlns:a16="http://schemas.microsoft.com/office/drawing/2014/main" id="{E422F11F-726A-4A93-9D1B-B1400B061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69" name="Group 68">
            <a:extLst>
              <a:ext uri="{FF2B5EF4-FFF2-40B4-BE49-F238E27FC236}">
                <a16:creationId xmlns:a16="http://schemas.microsoft.com/office/drawing/2014/main" id="{FBF129BC-EA9E-4D20-898B-399F7727DFB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1" name="Rectangle 30">
              <a:extLst>
                <a:ext uri="{FF2B5EF4-FFF2-40B4-BE49-F238E27FC236}">
                  <a16:creationId xmlns:a16="http://schemas.microsoft.com/office/drawing/2014/main" id="{CFF42BAE-3249-46C8-9108-A83C87206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2" name="Isosceles Triangle 22">
              <a:extLst>
                <a:ext uri="{FF2B5EF4-FFF2-40B4-BE49-F238E27FC236}">
                  <a16:creationId xmlns:a16="http://schemas.microsoft.com/office/drawing/2014/main" id="{4DDE2BA8-4174-4A99-BB09-0BA28F2685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3" name="Rectangle 32">
              <a:extLst>
                <a:ext uri="{FF2B5EF4-FFF2-40B4-BE49-F238E27FC236}">
                  <a16:creationId xmlns:a16="http://schemas.microsoft.com/office/drawing/2014/main" id="{4A893933-F7DD-4DA6-85C7-4CFF58741E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sp>
        <p:nvSpPr>
          <p:cNvPr id="70" name="Rectangle 69">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38"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useBgFill="1">
        <p:nvSpPr>
          <p:cNvPr id="80" name="Rectangle 79">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Isosceles Triangle 80">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extBox 1">
            <a:extLst>
              <a:ext uri="{FF2B5EF4-FFF2-40B4-BE49-F238E27FC236}">
                <a16:creationId xmlns:a16="http://schemas.microsoft.com/office/drawing/2014/main" id="{13DCCE49-2DA6-3B23-A589-88A4E68BC9B7}"/>
              </a:ext>
            </a:extLst>
          </p:cNvPr>
          <p:cNvSpPr txBox="1"/>
          <p:nvPr/>
        </p:nvSpPr>
        <p:spPr>
          <a:xfrm>
            <a:off x="3501810" y="1475323"/>
            <a:ext cx="6123783" cy="3802762"/>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indent="-228600" defTabSz="914400">
              <a:lnSpc>
                <a:spcPct val="120000"/>
              </a:lnSpc>
              <a:spcAft>
                <a:spcPts val="600"/>
              </a:spcAft>
              <a:buClr>
                <a:schemeClr val="accent1"/>
              </a:buClr>
              <a:buSzPct val="110000"/>
              <a:buFont typeface="Wingdings" panose="05000000000000000000" pitchFamily="2" charset="2"/>
              <a:buChar char="§"/>
            </a:pPr>
            <a:r>
              <a:rPr lang="en-US" sz="2000" dirty="0"/>
              <a:t>In addition to the courses mentioned, all students will be required to complete a First Peoples credit before graduating.  This can be taken in grade 10, 11, or 12 by taking ONE of the following:</a:t>
            </a:r>
          </a:p>
          <a:p>
            <a:pPr marL="285750" indent="-228600" defTabSz="914400">
              <a:lnSpc>
                <a:spcPct val="120000"/>
              </a:lnSpc>
              <a:spcAft>
                <a:spcPts val="600"/>
              </a:spcAft>
              <a:buClr>
                <a:schemeClr val="accent1"/>
              </a:buClr>
              <a:buSzPct val="110000"/>
              <a:buFont typeface="Wingdings" panose="05000000000000000000" pitchFamily="2" charset="2"/>
              <a:buChar char="§"/>
            </a:pPr>
            <a:r>
              <a:rPr lang="en-US" sz="2000" dirty="0"/>
              <a:t>English 10 First Peoples</a:t>
            </a:r>
          </a:p>
          <a:p>
            <a:pPr marL="285750" indent="-228600" defTabSz="914400">
              <a:lnSpc>
                <a:spcPct val="120000"/>
              </a:lnSpc>
              <a:spcAft>
                <a:spcPts val="600"/>
              </a:spcAft>
              <a:buClr>
                <a:schemeClr val="accent1"/>
              </a:buClr>
              <a:buSzPct val="110000"/>
              <a:buFont typeface="Wingdings" panose="05000000000000000000" pitchFamily="2" charset="2"/>
              <a:buChar char="§"/>
            </a:pPr>
            <a:r>
              <a:rPr lang="en-US" sz="2000" dirty="0"/>
              <a:t>Contemporary Indigenous Studies 12 (you can take this in grade 11 or 12)</a:t>
            </a:r>
          </a:p>
          <a:p>
            <a:pPr marL="285750" indent="-228600" defTabSz="914400">
              <a:lnSpc>
                <a:spcPct val="120000"/>
              </a:lnSpc>
              <a:spcAft>
                <a:spcPts val="600"/>
              </a:spcAft>
              <a:buClr>
                <a:schemeClr val="accent1"/>
              </a:buClr>
              <a:buSzPct val="110000"/>
              <a:buFont typeface="Wingdings" panose="05000000000000000000" pitchFamily="2" charset="2"/>
              <a:buChar char="§"/>
            </a:pPr>
            <a:r>
              <a:rPr lang="en-US" sz="2000" dirty="0"/>
              <a:t>OR, English 12 First Peoples (when you are in grade 12).</a:t>
            </a:r>
          </a:p>
        </p:txBody>
      </p:sp>
      <p:pic>
        <p:nvPicPr>
          <p:cNvPr id="5" name="Audio 4">
            <a:extLst>
              <a:ext uri="{FF2B5EF4-FFF2-40B4-BE49-F238E27FC236}">
                <a16:creationId xmlns:a16="http://schemas.microsoft.com/office/drawing/2014/main" id="{C95BB3F2-583B-DF30-50DF-49C24EC0ACC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291156819"/>
      </p:ext>
    </p:extLst>
  </p:cSld>
  <p:clrMapOvr>
    <a:masterClrMapping/>
  </p:clrMapOvr>
  <mc:AlternateContent xmlns:mc="http://schemas.openxmlformats.org/markup-compatibility/2006" xmlns:p14="http://schemas.microsoft.com/office/powerpoint/2010/main">
    <mc:Choice Requires="p14">
      <p:transition spd="slow" p14:dur="2000" advTm="48744"/>
    </mc:Choice>
    <mc:Fallback xmlns="">
      <p:transition spd="slow" advTm="487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8DD8E1A-9945-4DBA-BC40-7A028BF32D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0" name="Freeform 5">
              <a:extLst>
                <a:ext uri="{FF2B5EF4-FFF2-40B4-BE49-F238E27FC236}">
                  <a16:creationId xmlns:a16="http://schemas.microsoft.com/office/drawing/2014/main" id="{FE1C52F1-9DDF-4839-9B8F-25F7F8D421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 name="Freeform 6">
              <a:extLst>
                <a:ext uri="{FF2B5EF4-FFF2-40B4-BE49-F238E27FC236}">
                  <a16:creationId xmlns:a16="http://schemas.microsoft.com/office/drawing/2014/main" id="{DB25E450-AEBE-4B5B-9CD7-7DDA5128D0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Freeform 7">
              <a:extLst>
                <a:ext uri="{FF2B5EF4-FFF2-40B4-BE49-F238E27FC236}">
                  <a16:creationId xmlns:a16="http://schemas.microsoft.com/office/drawing/2014/main" id="{D57AF4B2-B19E-4839-9D9C-06AD5370C3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Freeform 8">
              <a:extLst>
                <a:ext uri="{FF2B5EF4-FFF2-40B4-BE49-F238E27FC236}">
                  <a16:creationId xmlns:a16="http://schemas.microsoft.com/office/drawing/2014/main" id="{2949CEBF-F4A7-44B2-8A3B-22558718F7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9">
              <a:extLst>
                <a:ext uri="{FF2B5EF4-FFF2-40B4-BE49-F238E27FC236}">
                  <a16:creationId xmlns:a16="http://schemas.microsoft.com/office/drawing/2014/main" id="{28EAA589-93ED-485D-96BB-B9B21EC96B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Freeform 10">
              <a:extLst>
                <a:ext uri="{FF2B5EF4-FFF2-40B4-BE49-F238E27FC236}">
                  <a16:creationId xmlns:a16="http://schemas.microsoft.com/office/drawing/2014/main" id="{4BB4F238-A1F2-45F6-9074-18C4A9F921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11">
              <a:extLst>
                <a:ext uri="{FF2B5EF4-FFF2-40B4-BE49-F238E27FC236}">
                  <a16:creationId xmlns:a16="http://schemas.microsoft.com/office/drawing/2014/main" id="{1C658EE5-B46E-48ED-822D-1C3F08ECAD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12">
              <a:extLst>
                <a:ext uri="{FF2B5EF4-FFF2-40B4-BE49-F238E27FC236}">
                  <a16:creationId xmlns:a16="http://schemas.microsoft.com/office/drawing/2014/main" id="{82AA74BE-73A4-4ADC-B86C-833704C0C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13">
              <a:extLst>
                <a:ext uri="{FF2B5EF4-FFF2-40B4-BE49-F238E27FC236}">
                  <a16:creationId xmlns:a16="http://schemas.microsoft.com/office/drawing/2014/main" id="{2018BD4B-A593-4075-9FDB-4739C6D53D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Freeform 14">
              <a:extLst>
                <a:ext uri="{FF2B5EF4-FFF2-40B4-BE49-F238E27FC236}">
                  <a16:creationId xmlns:a16="http://schemas.microsoft.com/office/drawing/2014/main" id="{0D16E44B-CE60-491F-B907-D02B0B1EE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15">
              <a:extLst>
                <a:ext uri="{FF2B5EF4-FFF2-40B4-BE49-F238E27FC236}">
                  <a16:creationId xmlns:a16="http://schemas.microsoft.com/office/drawing/2014/main" id="{2DFA7256-7E90-44B6-8E90-2111C1A1F6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16">
              <a:extLst>
                <a:ext uri="{FF2B5EF4-FFF2-40B4-BE49-F238E27FC236}">
                  <a16:creationId xmlns:a16="http://schemas.microsoft.com/office/drawing/2014/main" id="{CE31CD09-2348-4B3A-9C97-CEECA4ABC0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17">
              <a:extLst>
                <a:ext uri="{FF2B5EF4-FFF2-40B4-BE49-F238E27FC236}">
                  <a16:creationId xmlns:a16="http://schemas.microsoft.com/office/drawing/2014/main" id="{4E5422EF-93F2-41A9-B30F-9EFE9241DE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Freeform 18">
              <a:extLst>
                <a:ext uri="{FF2B5EF4-FFF2-40B4-BE49-F238E27FC236}">
                  <a16:creationId xmlns:a16="http://schemas.microsoft.com/office/drawing/2014/main" id="{7920E29F-BB48-485F-95FF-5C372339C4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19">
              <a:extLst>
                <a:ext uri="{FF2B5EF4-FFF2-40B4-BE49-F238E27FC236}">
                  <a16:creationId xmlns:a16="http://schemas.microsoft.com/office/drawing/2014/main" id="{ACFDB0E0-ECEB-4EEB-925D-4BE22979C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Freeform 20">
              <a:extLst>
                <a:ext uri="{FF2B5EF4-FFF2-40B4-BE49-F238E27FC236}">
                  <a16:creationId xmlns:a16="http://schemas.microsoft.com/office/drawing/2014/main" id="{30CE2542-FFC2-4E6A-9F84-265FE415D9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21">
              <a:extLst>
                <a:ext uri="{FF2B5EF4-FFF2-40B4-BE49-F238E27FC236}">
                  <a16:creationId xmlns:a16="http://schemas.microsoft.com/office/drawing/2014/main" id="{2864C497-B900-4D3E-895C-A2A823A3C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 name="Freeform 22">
              <a:extLst>
                <a:ext uri="{FF2B5EF4-FFF2-40B4-BE49-F238E27FC236}">
                  <a16:creationId xmlns:a16="http://schemas.microsoft.com/office/drawing/2014/main" id="{26441ED2-272A-4395-9966-F5B1C8D3F5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 name="Freeform 23">
              <a:extLst>
                <a:ext uri="{FF2B5EF4-FFF2-40B4-BE49-F238E27FC236}">
                  <a16:creationId xmlns:a16="http://schemas.microsoft.com/office/drawing/2014/main" id="{701CA35D-3DE0-4BE9-96A9-31A6F24DB8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 name="Freeform 24">
              <a:extLst>
                <a:ext uri="{FF2B5EF4-FFF2-40B4-BE49-F238E27FC236}">
                  <a16:creationId xmlns:a16="http://schemas.microsoft.com/office/drawing/2014/main" id="{C9367E8C-A75F-4D57-8B79-1B3EEDFD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 name="Freeform 25">
              <a:extLst>
                <a:ext uri="{FF2B5EF4-FFF2-40B4-BE49-F238E27FC236}">
                  <a16:creationId xmlns:a16="http://schemas.microsoft.com/office/drawing/2014/main" id="{0846F98D-8409-4D6C-B830-625CC19EBC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7" name="Group 6">
            <a:extLst>
              <a:ext uri="{FF2B5EF4-FFF2-40B4-BE49-F238E27FC236}">
                <a16:creationId xmlns:a16="http://schemas.microsoft.com/office/drawing/2014/main" id="{F35369DB-627C-41BD-9041-6426E8BF66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3" name="Rectangle 32">
              <a:extLst>
                <a:ext uri="{FF2B5EF4-FFF2-40B4-BE49-F238E27FC236}">
                  <a16:creationId xmlns:a16="http://schemas.microsoft.com/office/drawing/2014/main" id="{9BA15987-DDC0-4CAB-AF5B-7D11E25D20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4" name="Isosceles Triangle 22">
              <a:extLst>
                <a:ext uri="{FF2B5EF4-FFF2-40B4-BE49-F238E27FC236}">
                  <a16:creationId xmlns:a16="http://schemas.microsoft.com/office/drawing/2014/main" id="{9B6DF8F2-BD4C-48F5-8CDC-95B311500F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5" name="Rectangle 34">
              <a:extLst>
                <a:ext uri="{FF2B5EF4-FFF2-40B4-BE49-F238E27FC236}">
                  <a16:creationId xmlns:a16="http://schemas.microsoft.com/office/drawing/2014/main" id="{8E989FB2-D6DE-43D1-84D5-1C80F99012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sp useBgFill="1">
        <p:nvSpPr>
          <p:cNvPr id="8" name="Rectangle 7">
            <a:extLst>
              <a:ext uri="{FF2B5EF4-FFF2-40B4-BE49-F238E27FC236}">
                <a16:creationId xmlns:a16="http://schemas.microsoft.com/office/drawing/2014/main" id="{48CAE4AE-A9DF-45AF-9A9C-1712BC634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6C272060-BC98-4C91-A58F-4DFEC566CF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40" name="Freeform 5">
              <a:extLst>
                <a:ext uri="{FF2B5EF4-FFF2-40B4-BE49-F238E27FC236}">
                  <a16:creationId xmlns:a16="http://schemas.microsoft.com/office/drawing/2014/main" id="{8BA2DCB9-0DC0-4109-B2A2-56896E35E6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6">
              <a:extLst>
                <a:ext uri="{FF2B5EF4-FFF2-40B4-BE49-F238E27FC236}">
                  <a16:creationId xmlns:a16="http://schemas.microsoft.com/office/drawing/2014/main" id="{64A33555-1142-4AD7-8084-1A99422A11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7">
              <a:extLst>
                <a:ext uri="{FF2B5EF4-FFF2-40B4-BE49-F238E27FC236}">
                  <a16:creationId xmlns:a16="http://schemas.microsoft.com/office/drawing/2014/main" id="{BC6E4081-1A88-453E-8CCF-B97B0CE20D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8">
              <a:extLst>
                <a:ext uri="{FF2B5EF4-FFF2-40B4-BE49-F238E27FC236}">
                  <a16:creationId xmlns:a16="http://schemas.microsoft.com/office/drawing/2014/main" id="{5B7E0935-6EE8-4C61-AED5-09B9A2A99A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9">
              <a:extLst>
                <a:ext uri="{FF2B5EF4-FFF2-40B4-BE49-F238E27FC236}">
                  <a16:creationId xmlns:a16="http://schemas.microsoft.com/office/drawing/2014/main" id="{EB962BD6-C878-48FF-A75E-DCC7BDA3C3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0">
              <a:extLst>
                <a:ext uri="{FF2B5EF4-FFF2-40B4-BE49-F238E27FC236}">
                  <a16:creationId xmlns:a16="http://schemas.microsoft.com/office/drawing/2014/main" id="{CABF3786-BDE1-4FE5-9967-F6B6131A2C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1">
              <a:extLst>
                <a:ext uri="{FF2B5EF4-FFF2-40B4-BE49-F238E27FC236}">
                  <a16:creationId xmlns:a16="http://schemas.microsoft.com/office/drawing/2014/main" id="{4969707A-C75E-4F7F-A5C2-2991C6547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2">
              <a:extLst>
                <a:ext uri="{FF2B5EF4-FFF2-40B4-BE49-F238E27FC236}">
                  <a16:creationId xmlns:a16="http://schemas.microsoft.com/office/drawing/2014/main" id="{0E293989-8389-48CD-85D3-CAEFD5E963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3">
              <a:extLst>
                <a:ext uri="{FF2B5EF4-FFF2-40B4-BE49-F238E27FC236}">
                  <a16:creationId xmlns:a16="http://schemas.microsoft.com/office/drawing/2014/main" id="{8DCF1E8B-9247-45E2-8641-90DA9F7D52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4">
              <a:extLst>
                <a:ext uri="{FF2B5EF4-FFF2-40B4-BE49-F238E27FC236}">
                  <a16:creationId xmlns:a16="http://schemas.microsoft.com/office/drawing/2014/main" id="{48DF418F-91AD-4E55-AF3B-F28FF45961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5">
              <a:extLst>
                <a:ext uri="{FF2B5EF4-FFF2-40B4-BE49-F238E27FC236}">
                  <a16:creationId xmlns:a16="http://schemas.microsoft.com/office/drawing/2014/main" id="{EDBF35BD-D1DA-49B1-AE30-289189DACD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6">
              <a:extLst>
                <a:ext uri="{FF2B5EF4-FFF2-40B4-BE49-F238E27FC236}">
                  <a16:creationId xmlns:a16="http://schemas.microsoft.com/office/drawing/2014/main" id="{69198BEC-A3B6-4562-AB0F-3E7760026C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7">
              <a:extLst>
                <a:ext uri="{FF2B5EF4-FFF2-40B4-BE49-F238E27FC236}">
                  <a16:creationId xmlns:a16="http://schemas.microsoft.com/office/drawing/2014/main" id="{9AB30D45-77AB-4323-83A2-1A637D07D5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8">
              <a:extLst>
                <a:ext uri="{FF2B5EF4-FFF2-40B4-BE49-F238E27FC236}">
                  <a16:creationId xmlns:a16="http://schemas.microsoft.com/office/drawing/2014/main" id="{D1AD137E-7B63-434C-9D0D-5A64BB4968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9">
              <a:extLst>
                <a:ext uri="{FF2B5EF4-FFF2-40B4-BE49-F238E27FC236}">
                  <a16:creationId xmlns:a16="http://schemas.microsoft.com/office/drawing/2014/main" id="{8B32BE2D-36DC-4BD0-952E-8FE32A70DB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20">
              <a:extLst>
                <a:ext uri="{FF2B5EF4-FFF2-40B4-BE49-F238E27FC236}">
                  <a16:creationId xmlns:a16="http://schemas.microsoft.com/office/drawing/2014/main" id="{930295E0-AD01-4DB0-9829-AD91BED608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21">
              <a:extLst>
                <a:ext uri="{FF2B5EF4-FFF2-40B4-BE49-F238E27FC236}">
                  <a16:creationId xmlns:a16="http://schemas.microsoft.com/office/drawing/2014/main" id="{29807E74-6BFD-4EA7-B3F3-92C0728A7D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22">
              <a:extLst>
                <a:ext uri="{FF2B5EF4-FFF2-40B4-BE49-F238E27FC236}">
                  <a16:creationId xmlns:a16="http://schemas.microsoft.com/office/drawing/2014/main" id="{C9EDBF49-4B87-4B6F-BEE6-DDC4A63CE6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23">
              <a:extLst>
                <a:ext uri="{FF2B5EF4-FFF2-40B4-BE49-F238E27FC236}">
                  <a16:creationId xmlns:a16="http://schemas.microsoft.com/office/drawing/2014/main" id="{7738C468-1405-4ED9-8392-F93FA995EE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24">
              <a:extLst>
                <a:ext uri="{FF2B5EF4-FFF2-40B4-BE49-F238E27FC236}">
                  <a16:creationId xmlns:a16="http://schemas.microsoft.com/office/drawing/2014/main" id="{F16402CF-F511-450A-8584-8C8A5B7E9D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25">
              <a:extLst>
                <a:ext uri="{FF2B5EF4-FFF2-40B4-BE49-F238E27FC236}">
                  <a16:creationId xmlns:a16="http://schemas.microsoft.com/office/drawing/2014/main" id="{85E5B49A-CFC2-4019-9BA6-528095F788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6" name="Rectangle 35">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rgbClr val="97EE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creenshot of a course catalog&#10;&#10;Description automatically generated">
            <a:extLst>
              <a:ext uri="{FF2B5EF4-FFF2-40B4-BE49-F238E27FC236}">
                <a16:creationId xmlns:a16="http://schemas.microsoft.com/office/drawing/2014/main" id="{4A716970-A2E5-239E-4074-FED2182F5E08}"/>
              </a:ext>
            </a:extLst>
          </p:cNvPr>
          <p:cNvPicPr>
            <a:picLocks noChangeAspect="1"/>
          </p:cNvPicPr>
          <p:nvPr/>
        </p:nvPicPr>
        <p:blipFill>
          <a:blip r:embed="rId4"/>
          <a:stretch>
            <a:fillRect/>
          </a:stretch>
        </p:blipFill>
        <p:spPr>
          <a:xfrm>
            <a:off x="972115" y="1931913"/>
            <a:ext cx="5641848" cy="2976074"/>
          </a:xfrm>
          <a:prstGeom prst="rect">
            <a:avLst/>
          </a:prstGeom>
          <a:ln w="12700">
            <a:noFill/>
          </a:ln>
        </p:spPr>
      </p:pic>
      <p:sp>
        <p:nvSpPr>
          <p:cNvPr id="2" name="TextBox 1">
            <a:extLst>
              <a:ext uri="{FF2B5EF4-FFF2-40B4-BE49-F238E27FC236}">
                <a16:creationId xmlns:a16="http://schemas.microsoft.com/office/drawing/2014/main" id="{AA13D37A-D81D-ACA1-E7DF-9861CEFA9AB9}"/>
              </a:ext>
            </a:extLst>
          </p:cNvPr>
          <p:cNvSpPr txBox="1"/>
          <p:nvPr/>
        </p:nvSpPr>
        <p:spPr>
          <a:xfrm>
            <a:off x="7293817" y="2338388"/>
            <a:ext cx="4099607" cy="3678237"/>
          </a:xfrm>
          <a:prstGeom prst="rect">
            <a:avLst/>
          </a:prstGeom>
        </p:spPr>
        <p:txBody>
          <a:bodyPr vert="horz" lIns="91440" tIns="45720" rIns="91440" bIns="45720" rtlCol="0" anchor="ctr">
            <a:normAutofit/>
          </a:bodyPr>
          <a:lstStyle/>
          <a:p>
            <a:pPr indent="-228600" defTabSz="914400">
              <a:lnSpc>
                <a:spcPct val="120000"/>
              </a:lnSpc>
              <a:spcAft>
                <a:spcPts val="600"/>
              </a:spcAft>
              <a:buClr>
                <a:srgbClr val="97EEFF"/>
              </a:buClr>
              <a:buSzPct val="110000"/>
              <a:buFont typeface="Wingdings" panose="05000000000000000000" pitchFamily="2" charset="2"/>
              <a:buChar char="§"/>
            </a:pPr>
            <a:r>
              <a:rPr lang="en-US" dirty="0"/>
              <a:t>For detailed course descriptions and information, visit:</a:t>
            </a:r>
          </a:p>
          <a:p>
            <a:pPr indent="-228600" defTabSz="914400">
              <a:lnSpc>
                <a:spcPct val="120000"/>
              </a:lnSpc>
              <a:spcAft>
                <a:spcPts val="600"/>
              </a:spcAft>
              <a:buClr>
                <a:srgbClr val="97EEFF"/>
              </a:buClr>
              <a:buSzPct val="110000"/>
              <a:buFont typeface="Wingdings" panose="05000000000000000000" pitchFamily="2" charset="2"/>
              <a:buChar char="§"/>
            </a:pPr>
            <a:endParaRPr lang="en-US" dirty="0"/>
          </a:p>
          <a:p>
            <a:pPr indent="-228600" defTabSz="914400">
              <a:lnSpc>
                <a:spcPct val="120000"/>
              </a:lnSpc>
              <a:spcAft>
                <a:spcPts val="600"/>
              </a:spcAft>
              <a:buClr>
                <a:srgbClr val="97EEFF"/>
              </a:buClr>
              <a:buSzPct val="110000"/>
              <a:buFont typeface="Wingdings" panose="05000000000000000000" pitchFamily="2" charset="2"/>
              <a:buChar char="§"/>
            </a:pPr>
            <a:r>
              <a:rPr lang="en-US" dirty="0">
                <a:hlinkClick r:id="rId5"/>
              </a:rPr>
              <a:t>https://www.surreyschools.ca/semiahmoo</a:t>
            </a:r>
            <a:endParaRPr lang="en-US" dirty="0"/>
          </a:p>
          <a:p>
            <a:pPr marL="285750" indent="-228600" defTabSz="914400">
              <a:lnSpc>
                <a:spcPct val="120000"/>
              </a:lnSpc>
              <a:spcAft>
                <a:spcPts val="600"/>
              </a:spcAft>
              <a:buClr>
                <a:srgbClr val="97EEFF"/>
              </a:buClr>
              <a:buSzPct val="110000"/>
              <a:buFont typeface="Wingdings" panose="05000000000000000000" pitchFamily="2" charset="2"/>
              <a:buChar char="§"/>
            </a:pPr>
            <a:r>
              <a:rPr lang="en-US" dirty="0"/>
              <a:t>"Resources” &gt;</a:t>
            </a:r>
          </a:p>
          <a:p>
            <a:pPr marL="285750" indent="-228600" defTabSz="914400">
              <a:lnSpc>
                <a:spcPct val="120000"/>
              </a:lnSpc>
              <a:spcAft>
                <a:spcPts val="600"/>
              </a:spcAft>
              <a:buClr>
                <a:srgbClr val="97EEFF"/>
              </a:buClr>
              <a:buSzPct val="110000"/>
              <a:buFont typeface="Wingdings" panose="05000000000000000000" pitchFamily="2" charset="2"/>
              <a:buChar char="§"/>
            </a:pPr>
            <a:r>
              <a:rPr lang="en-US" dirty="0"/>
              <a:t>"Course Selection"</a:t>
            </a:r>
          </a:p>
          <a:p>
            <a:pPr indent="-228600" defTabSz="914400">
              <a:lnSpc>
                <a:spcPct val="120000"/>
              </a:lnSpc>
              <a:spcAft>
                <a:spcPts val="600"/>
              </a:spcAft>
              <a:buClr>
                <a:srgbClr val="97EEFF"/>
              </a:buClr>
              <a:buSzPct val="110000"/>
              <a:buFont typeface="Wingdings" panose="05000000000000000000" pitchFamily="2" charset="2"/>
              <a:buChar char="§"/>
            </a:pPr>
            <a:endParaRPr lang="en-US" dirty="0"/>
          </a:p>
        </p:txBody>
      </p:sp>
      <p:pic>
        <p:nvPicPr>
          <p:cNvPr id="64" name="Audio 63">
            <a:extLst>
              <a:ext uri="{FF2B5EF4-FFF2-40B4-BE49-F238E27FC236}">
                <a16:creationId xmlns:a16="http://schemas.microsoft.com/office/drawing/2014/main" id="{41A85178-7BE5-D470-8F10-82B5ADD9083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864624865"/>
      </p:ext>
    </p:extLst>
  </p:cSld>
  <p:clrMapOvr>
    <a:masterClrMapping/>
  </p:clrMapOvr>
  <mc:AlternateContent xmlns:mc="http://schemas.openxmlformats.org/markup-compatibility/2006" xmlns:p14="http://schemas.microsoft.com/office/powerpoint/2010/main">
    <mc:Choice Requires="p14">
      <p:transition spd="slow" p14:dur="2000" advTm="29498"/>
    </mc:Choice>
    <mc:Fallback xmlns="">
      <p:transition spd="slow" advTm="294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E19E2D2-078B-459F-A431-2037B063FD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9" name="Freeform 5">
              <a:extLst>
                <a:ext uri="{FF2B5EF4-FFF2-40B4-BE49-F238E27FC236}">
                  <a16:creationId xmlns:a16="http://schemas.microsoft.com/office/drawing/2014/main" id="{14035B44-9204-427C-98D0-75678B980C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6">
              <a:extLst>
                <a:ext uri="{FF2B5EF4-FFF2-40B4-BE49-F238E27FC236}">
                  <a16:creationId xmlns:a16="http://schemas.microsoft.com/office/drawing/2014/main" id="{755FDC7E-5938-4B4B-8877-06EE01FCDB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 name="Freeform 7">
              <a:extLst>
                <a:ext uri="{FF2B5EF4-FFF2-40B4-BE49-F238E27FC236}">
                  <a16:creationId xmlns:a16="http://schemas.microsoft.com/office/drawing/2014/main" id="{F0437E65-E6AA-41CB-8690-97980FE0D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Freeform 8">
              <a:extLst>
                <a:ext uri="{FF2B5EF4-FFF2-40B4-BE49-F238E27FC236}">
                  <a16:creationId xmlns:a16="http://schemas.microsoft.com/office/drawing/2014/main" id="{3F0EF991-E8E2-4486-80F2-A9E03DA18D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Freeform 9">
              <a:extLst>
                <a:ext uri="{FF2B5EF4-FFF2-40B4-BE49-F238E27FC236}">
                  <a16:creationId xmlns:a16="http://schemas.microsoft.com/office/drawing/2014/main" id="{FB081D04-EE00-42EF-BBFB-684673613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10">
              <a:extLst>
                <a:ext uri="{FF2B5EF4-FFF2-40B4-BE49-F238E27FC236}">
                  <a16:creationId xmlns:a16="http://schemas.microsoft.com/office/drawing/2014/main" id="{12B7F571-868C-421B-8A57-6196C8124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Freeform 11">
              <a:extLst>
                <a:ext uri="{FF2B5EF4-FFF2-40B4-BE49-F238E27FC236}">
                  <a16:creationId xmlns:a16="http://schemas.microsoft.com/office/drawing/2014/main" id="{7E4953C7-80FE-46D4-A354-20321F421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12">
              <a:extLst>
                <a:ext uri="{FF2B5EF4-FFF2-40B4-BE49-F238E27FC236}">
                  <a16:creationId xmlns:a16="http://schemas.microsoft.com/office/drawing/2014/main" id="{C60293D3-71F6-45CD-890F-E68F81CDD9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13">
              <a:extLst>
                <a:ext uri="{FF2B5EF4-FFF2-40B4-BE49-F238E27FC236}">
                  <a16:creationId xmlns:a16="http://schemas.microsoft.com/office/drawing/2014/main" id="{940865AC-2494-4A34-80AC-0D78FE9C50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14">
              <a:extLst>
                <a:ext uri="{FF2B5EF4-FFF2-40B4-BE49-F238E27FC236}">
                  <a16:creationId xmlns:a16="http://schemas.microsoft.com/office/drawing/2014/main" id="{E8206DC4-8F5A-4192-BB5B-39A4A2CDDD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Freeform 15">
              <a:extLst>
                <a:ext uri="{FF2B5EF4-FFF2-40B4-BE49-F238E27FC236}">
                  <a16:creationId xmlns:a16="http://schemas.microsoft.com/office/drawing/2014/main" id="{1851F69F-8755-4226-9A81-C27799E32B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16">
              <a:extLst>
                <a:ext uri="{FF2B5EF4-FFF2-40B4-BE49-F238E27FC236}">
                  <a16:creationId xmlns:a16="http://schemas.microsoft.com/office/drawing/2014/main" id="{D85B97EF-28BC-441A-9EBB-81EF34094A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17">
              <a:extLst>
                <a:ext uri="{FF2B5EF4-FFF2-40B4-BE49-F238E27FC236}">
                  <a16:creationId xmlns:a16="http://schemas.microsoft.com/office/drawing/2014/main" id="{7C68D975-1EC2-4BFA-811D-0454109E3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18">
              <a:extLst>
                <a:ext uri="{FF2B5EF4-FFF2-40B4-BE49-F238E27FC236}">
                  <a16:creationId xmlns:a16="http://schemas.microsoft.com/office/drawing/2014/main" id="{251959DD-2AB4-4342-8A28-A252939263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Freeform 19">
              <a:extLst>
                <a:ext uri="{FF2B5EF4-FFF2-40B4-BE49-F238E27FC236}">
                  <a16:creationId xmlns:a16="http://schemas.microsoft.com/office/drawing/2014/main" id="{785D37AB-3782-4D04-A998-0C126E1BDF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20">
              <a:extLst>
                <a:ext uri="{FF2B5EF4-FFF2-40B4-BE49-F238E27FC236}">
                  <a16:creationId xmlns:a16="http://schemas.microsoft.com/office/drawing/2014/main" id="{9313ACA4-E3EA-43A3-822B-DD5DF119D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Freeform 21">
              <a:extLst>
                <a:ext uri="{FF2B5EF4-FFF2-40B4-BE49-F238E27FC236}">
                  <a16:creationId xmlns:a16="http://schemas.microsoft.com/office/drawing/2014/main" id="{5A98D1AB-DF34-414B-9696-4B671EC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22">
              <a:extLst>
                <a:ext uri="{FF2B5EF4-FFF2-40B4-BE49-F238E27FC236}">
                  <a16:creationId xmlns:a16="http://schemas.microsoft.com/office/drawing/2014/main" id="{8153A7D0-F980-48CC-B318-806C679F4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 name="Freeform 23">
              <a:extLst>
                <a:ext uri="{FF2B5EF4-FFF2-40B4-BE49-F238E27FC236}">
                  <a16:creationId xmlns:a16="http://schemas.microsoft.com/office/drawing/2014/main" id="{96E44097-7726-43F7-9E27-8BD5BCF89A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 name="Freeform 24">
              <a:extLst>
                <a:ext uri="{FF2B5EF4-FFF2-40B4-BE49-F238E27FC236}">
                  <a16:creationId xmlns:a16="http://schemas.microsoft.com/office/drawing/2014/main" id="{65B28630-DA3C-4E4C-94ED-0ED8F353C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 name="Freeform 25">
              <a:extLst>
                <a:ext uri="{FF2B5EF4-FFF2-40B4-BE49-F238E27FC236}">
                  <a16:creationId xmlns:a16="http://schemas.microsoft.com/office/drawing/2014/main" id="{1686151F-4919-4A15-9EC3-0329453ED6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1" name="Group 30">
            <a:extLst>
              <a:ext uri="{FF2B5EF4-FFF2-40B4-BE49-F238E27FC236}">
                <a16:creationId xmlns:a16="http://schemas.microsoft.com/office/drawing/2014/main" id="{E10C7CFA-FC7F-479C-9026-39109C0B59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2" name="Rectangle 31">
              <a:extLst>
                <a:ext uri="{FF2B5EF4-FFF2-40B4-BE49-F238E27FC236}">
                  <a16:creationId xmlns:a16="http://schemas.microsoft.com/office/drawing/2014/main" id="{9971A5E3-BBAD-4023-B07C-7FBC4202D8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3" name="Isosceles Triangle 22">
              <a:extLst>
                <a:ext uri="{FF2B5EF4-FFF2-40B4-BE49-F238E27FC236}">
                  <a16:creationId xmlns:a16="http://schemas.microsoft.com/office/drawing/2014/main" id="{FC05BA5F-5BBE-4BFA-A313-1554762332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4" name="Rectangle 33">
              <a:extLst>
                <a:ext uri="{FF2B5EF4-FFF2-40B4-BE49-F238E27FC236}">
                  <a16:creationId xmlns:a16="http://schemas.microsoft.com/office/drawing/2014/main" id="{5275B948-0170-4286-84CE-04CA461F27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sp useBgFill="1">
        <p:nvSpPr>
          <p:cNvPr id="36" name="Rectangle 35">
            <a:extLst>
              <a:ext uri="{FF2B5EF4-FFF2-40B4-BE49-F238E27FC236}">
                <a16:creationId xmlns:a16="http://schemas.microsoft.com/office/drawing/2014/main" id="{EDFF257A-042C-46B5-80D1-3E8CFD334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E2836BD6-A1CD-4253-813F-3EDA642A7A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39" name="Freeform 5">
              <a:extLst>
                <a:ext uri="{FF2B5EF4-FFF2-40B4-BE49-F238E27FC236}">
                  <a16:creationId xmlns:a16="http://schemas.microsoft.com/office/drawing/2014/main" id="{63EE4AB3-C905-497E-988B-4D7394894B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6">
              <a:extLst>
                <a:ext uri="{FF2B5EF4-FFF2-40B4-BE49-F238E27FC236}">
                  <a16:creationId xmlns:a16="http://schemas.microsoft.com/office/drawing/2014/main" id="{774DC5FF-D912-4C9F-811A-337208A3B4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7">
              <a:extLst>
                <a:ext uri="{FF2B5EF4-FFF2-40B4-BE49-F238E27FC236}">
                  <a16:creationId xmlns:a16="http://schemas.microsoft.com/office/drawing/2014/main" id="{E04E6A71-624A-4806-A53E-87BC73A85B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8">
              <a:extLst>
                <a:ext uri="{FF2B5EF4-FFF2-40B4-BE49-F238E27FC236}">
                  <a16:creationId xmlns:a16="http://schemas.microsoft.com/office/drawing/2014/main" id="{E1871C83-254F-49CD-8EA7-8CB7089B80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9">
              <a:extLst>
                <a:ext uri="{FF2B5EF4-FFF2-40B4-BE49-F238E27FC236}">
                  <a16:creationId xmlns:a16="http://schemas.microsoft.com/office/drawing/2014/main" id="{427141DF-5457-4673-B816-C6C5C72AE9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10">
              <a:extLst>
                <a:ext uri="{FF2B5EF4-FFF2-40B4-BE49-F238E27FC236}">
                  <a16:creationId xmlns:a16="http://schemas.microsoft.com/office/drawing/2014/main" id="{BC9A176E-C84F-4816-97D4-426B396FC0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1">
              <a:extLst>
                <a:ext uri="{FF2B5EF4-FFF2-40B4-BE49-F238E27FC236}">
                  <a16:creationId xmlns:a16="http://schemas.microsoft.com/office/drawing/2014/main" id="{981B905A-332A-49BC-9456-7D0337D9BD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2">
              <a:extLst>
                <a:ext uri="{FF2B5EF4-FFF2-40B4-BE49-F238E27FC236}">
                  <a16:creationId xmlns:a16="http://schemas.microsoft.com/office/drawing/2014/main" id="{2EBD9769-DFB9-4970-91FF-137E685AF6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3">
              <a:extLst>
                <a:ext uri="{FF2B5EF4-FFF2-40B4-BE49-F238E27FC236}">
                  <a16:creationId xmlns:a16="http://schemas.microsoft.com/office/drawing/2014/main" id="{21DCB916-2D3C-46BC-9A95-EFC166D96C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4">
              <a:extLst>
                <a:ext uri="{FF2B5EF4-FFF2-40B4-BE49-F238E27FC236}">
                  <a16:creationId xmlns:a16="http://schemas.microsoft.com/office/drawing/2014/main" id="{189DAD37-FFF7-49FA-8FBB-D20A992D48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5">
              <a:extLst>
                <a:ext uri="{FF2B5EF4-FFF2-40B4-BE49-F238E27FC236}">
                  <a16:creationId xmlns:a16="http://schemas.microsoft.com/office/drawing/2014/main" id="{D148A64A-D598-4309-BCA9-F67ADE72CB4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6">
              <a:extLst>
                <a:ext uri="{FF2B5EF4-FFF2-40B4-BE49-F238E27FC236}">
                  <a16:creationId xmlns:a16="http://schemas.microsoft.com/office/drawing/2014/main" id="{38A95D77-7745-4551-BBD5-3515A074D3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7">
              <a:extLst>
                <a:ext uri="{FF2B5EF4-FFF2-40B4-BE49-F238E27FC236}">
                  <a16:creationId xmlns:a16="http://schemas.microsoft.com/office/drawing/2014/main" id="{A2C20B7F-80D6-4D48-BB2A-9AEC854948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8">
              <a:extLst>
                <a:ext uri="{FF2B5EF4-FFF2-40B4-BE49-F238E27FC236}">
                  <a16:creationId xmlns:a16="http://schemas.microsoft.com/office/drawing/2014/main" id="{55589882-0BB8-42B0-B42F-32A75B1918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9">
              <a:extLst>
                <a:ext uri="{FF2B5EF4-FFF2-40B4-BE49-F238E27FC236}">
                  <a16:creationId xmlns:a16="http://schemas.microsoft.com/office/drawing/2014/main" id="{53673B9F-5864-445E-82E7-0A8324FA85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20">
              <a:extLst>
                <a:ext uri="{FF2B5EF4-FFF2-40B4-BE49-F238E27FC236}">
                  <a16:creationId xmlns:a16="http://schemas.microsoft.com/office/drawing/2014/main" id="{16FF3B3D-59FE-4AE1-AA54-14A691D6BF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21">
              <a:extLst>
                <a:ext uri="{FF2B5EF4-FFF2-40B4-BE49-F238E27FC236}">
                  <a16:creationId xmlns:a16="http://schemas.microsoft.com/office/drawing/2014/main" id="{901CA0F0-4962-4EC5-BA5B-3F0A967FC8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22">
              <a:extLst>
                <a:ext uri="{FF2B5EF4-FFF2-40B4-BE49-F238E27FC236}">
                  <a16:creationId xmlns:a16="http://schemas.microsoft.com/office/drawing/2014/main" id="{3DD02E26-C2AD-4062-85BD-28D172C9E7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23">
              <a:extLst>
                <a:ext uri="{FF2B5EF4-FFF2-40B4-BE49-F238E27FC236}">
                  <a16:creationId xmlns:a16="http://schemas.microsoft.com/office/drawing/2014/main" id="{D7B60BD4-07C1-461F-B38E-B39EBACA3A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24">
              <a:extLst>
                <a:ext uri="{FF2B5EF4-FFF2-40B4-BE49-F238E27FC236}">
                  <a16:creationId xmlns:a16="http://schemas.microsoft.com/office/drawing/2014/main" id="{D81BB3F7-E4A5-4BD9-A70D-FDA6C9127F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25">
              <a:extLst>
                <a:ext uri="{FF2B5EF4-FFF2-40B4-BE49-F238E27FC236}">
                  <a16:creationId xmlns:a16="http://schemas.microsoft.com/office/drawing/2014/main" id="{B93A80B5-32BA-48BB-941A-4FC64AC62E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61" name="Rectangle 60">
            <a:extLst>
              <a:ext uri="{FF2B5EF4-FFF2-40B4-BE49-F238E27FC236}">
                <a16:creationId xmlns:a16="http://schemas.microsoft.com/office/drawing/2014/main" id="{9C057A66-6E97-4BA5-B4B3-2690ACE3CE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047102"/>
            <a:ext cx="5936885"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Isosceles Triangle 22">
            <a:extLst>
              <a:ext uri="{FF2B5EF4-FFF2-40B4-BE49-F238E27FC236}">
                <a16:creationId xmlns:a16="http://schemas.microsoft.com/office/drawing/2014/main" id="{764884A8-16DD-467F-A648-70B32E20BA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602131" y="55465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276681CD-6924-4550-926C-667FC2C6A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634393"/>
            <a:ext cx="5935796" cy="39173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D290620-BC5C-96E4-2C0F-F5D45A9D108B}"/>
              </a:ext>
            </a:extLst>
          </p:cNvPr>
          <p:cNvSpPr txBox="1"/>
          <p:nvPr/>
        </p:nvSpPr>
        <p:spPr>
          <a:xfrm>
            <a:off x="786918" y="1634166"/>
            <a:ext cx="5935796" cy="3898054"/>
          </a:xfrm>
          <a:prstGeom prst="rect">
            <a:avLst/>
          </a:prstGeom>
        </p:spPr>
        <p:txBody>
          <a:bodyPr vert="horz" lIns="91440" tIns="45720" rIns="91440" bIns="45720" rtlCol="0" anchor="ctr">
            <a:normAutofit fontScale="85000" lnSpcReduction="10000"/>
          </a:bodyPr>
          <a:lstStyle/>
          <a:p>
            <a:pPr defTabSz="914400">
              <a:lnSpc>
                <a:spcPct val="110000"/>
              </a:lnSpc>
              <a:spcAft>
                <a:spcPts val="600"/>
              </a:spcAft>
              <a:buClr>
                <a:schemeClr val="accent1"/>
              </a:buClr>
              <a:buSzPct val="110000"/>
            </a:pPr>
            <a:r>
              <a:rPr lang="en-US" dirty="0">
                <a:solidFill>
                  <a:srgbClr val="FFFFFE"/>
                </a:solidFill>
              </a:rPr>
              <a:t>PE 10: Baseball/Softball Specific</a:t>
            </a:r>
          </a:p>
          <a:p>
            <a:pPr indent="-228600" defTabSz="914400">
              <a:lnSpc>
                <a:spcPct val="110000"/>
              </a:lnSpc>
              <a:spcAft>
                <a:spcPts val="600"/>
              </a:spcAft>
              <a:buClr>
                <a:schemeClr val="accent1"/>
              </a:buClr>
              <a:buSzPct val="110000"/>
              <a:buFont typeface="Wingdings" panose="05000000000000000000" pitchFamily="2" charset="2"/>
              <a:buChar char="§"/>
            </a:pPr>
            <a:r>
              <a:rPr lang="en-US" dirty="0">
                <a:solidFill>
                  <a:srgbClr val="FFFFFE"/>
                </a:solidFill>
              </a:rPr>
              <a:t>	-This course will provide high level, baseball/softball 	specific training, to suit the needs of aspiring baseball/ 	softball players who want to improve upon and elevate 	their overall skills of the game. You will get PE 10 credit 	for this course. See course description booklet as there 	is a cost for this course.</a:t>
            </a:r>
          </a:p>
          <a:p>
            <a:pPr marL="228600" lvl="1" defTabSz="914400">
              <a:lnSpc>
                <a:spcPct val="110000"/>
              </a:lnSpc>
              <a:spcAft>
                <a:spcPts val="600"/>
              </a:spcAft>
              <a:buClr>
                <a:schemeClr val="accent1"/>
              </a:buClr>
              <a:buSzPct val="110000"/>
            </a:pPr>
            <a:r>
              <a:rPr lang="en-US" dirty="0">
                <a:solidFill>
                  <a:srgbClr val="FFFFFE"/>
                </a:solidFill>
              </a:rPr>
              <a:t>PHE 10: Health and Wellness</a:t>
            </a:r>
          </a:p>
          <a:p>
            <a:pPr lvl="2" indent="-228600" defTabSz="914400">
              <a:lnSpc>
                <a:spcPct val="110000"/>
              </a:lnSpc>
              <a:spcAft>
                <a:spcPts val="600"/>
              </a:spcAft>
              <a:buClr>
                <a:schemeClr val="accent1"/>
              </a:buClr>
              <a:buSzPct val="110000"/>
              <a:buFont typeface="Wingdings" panose="05000000000000000000" pitchFamily="2" charset="2"/>
              <a:buChar char="§"/>
            </a:pPr>
            <a:r>
              <a:rPr lang="en-US" dirty="0">
                <a:solidFill>
                  <a:srgbClr val="FFFFFE"/>
                </a:solidFill>
              </a:rPr>
              <a:t>-This course is designed to provide a positive and safe space for female students, students who identify as she / her and those who identify as non-binary, to gain an appreciation of, and desire for, an active healthy lifestyle and a positive sense of self.  You will get PE credit for this course.</a:t>
            </a:r>
          </a:p>
          <a:p>
            <a:pPr lvl="1" indent="-228600" defTabSz="914400">
              <a:lnSpc>
                <a:spcPct val="110000"/>
              </a:lnSpc>
              <a:spcAft>
                <a:spcPts val="600"/>
              </a:spcAft>
              <a:buClr>
                <a:schemeClr val="accent1"/>
              </a:buClr>
              <a:buSzPct val="110000"/>
              <a:buFont typeface="Wingdings" panose="05000000000000000000" pitchFamily="2" charset="2"/>
              <a:buChar char="§"/>
            </a:pPr>
            <a:endParaRPr lang="en-US" sz="600" dirty="0">
              <a:solidFill>
                <a:srgbClr val="FFFFFE"/>
              </a:solidFill>
            </a:endParaRPr>
          </a:p>
        </p:txBody>
      </p:sp>
      <p:pic>
        <p:nvPicPr>
          <p:cNvPr id="4" name="Picture 3" descr="Batting a baseball">
            <a:extLst>
              <a:ext uri="{FF2B5EF4-FFF2-40B4-BE49-F238E27FC236}">
                <a16:creationId xmlns:a16="http://schemas.microsoft.com/office/drawing/2014/main" id="{F01C91C1-6DBF-059D-523E-7925C64402B2}"/>
              </a:ext>
            </a:extLst>
          </p:cNvPr>
          <p:cNvPicPr>
            <a:picLocks noChangeAspect="1"/>
          </p:cNvPicPr>
          <p:nvPr/>
        </p:nvPicPr>
        <p:blipFill>
          <a:blip r:embed="rId4"/>
          <a:srcRect l="12423" r="42566"/>
          <a:stretch/>
        </p:blipFill>
        <p:spPr>
          <a:xfrm>
            <a:off x="7549862" y="227"/>
            <a:ext cx="4641833" cy="6858000"/>
          </a:xfrm>
          <a:prstGeom prst="rect">
            <a:avLst/>
          </a:prstGeom>
        </p:spPr>
      </p:pic>
      <p:sp>
        <p:nvSpPr>
          <p:cNvPr id="5" name="TextBox 4">
            <a:extLst>
              <a:ext uri="{FF2B5EF4-FFF2-40B4-BE49-F238E27FC236}">
                <a16:creationId xmlns:a16="http://schemas.microsoft.com/office/drawing/2014/main" id="{8117FF59-3E46-51F9-858F-E202365A798D}"/>
              </a:ext>
            </a:extLst>
          </p:cNvPr>
          <p:cNvSpPr txBox="1"/>
          <p:nvPr/>
        </p:nvSpPr>
        <p:spPr>
          <a:xfrm>
            <a:off x="1001713" y="1145754"/>
            <a:ext cx="4771126" cy="400110"/>
          </a:xfrm>
          <a:prstGeom prst="rect">
            <a:avLst/>
          </a:prstGeom>
          <a:noFill/>
        </p:spPr>
        <p:txBody>
          <a:bodyPr wrap="square" rtlCol="0">
            <a:spAutoFit/>
          </a:bodyPr>
          <a:lstStyle/>
          <a:p>
            <a:r>
              <a:rPr lang="en-US" sz="2000" b="1" i="1" dirty="0"/>
              <a:t>New Course Offerings</a:t>
            </a:r>
            <a:r>
              <a:rPr lang="en-US" dirty="0"/>
              <a:t>:</a:t>
            </a:r>
          </a:p>
        </p:txBody>
      </p:sp>
      <p:pic>
        <p:nvPicPr>
          <p:cNvPr id="7" name="Audio 6">
            <a:extLst>
              <a:ext uri="{FF2B5EF4-FFF2-40B4-BE49-F238E27FC236}">
                <a16:creationId xmlns:a16="http://schemas.microsoft.com/office/drawing/2014/main" id="{BC461CBA-4704-9FE2-1ED0-106CA1D673B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606780518"/>
      </p:ext>
    </p:extLst>
  </p:cSld>
  <p:clrMapOvr>
    <a:masterClrMapping/>
  </p:clrMapOvr>
  <mc:AlternateContent xmlns:mc="http://schemas.openxmlformats.org/markup-compatibility/2006" xmlns:p14="http://schemas.microsoft.com/office/powerpoint/2010/main">
    <mc:Choice Requires="p14">
      <p:transition spd="slow" p14:dur="2000" advTm="47694"/>
    </mc:Choice>
    <mc:Fallback xmlns="">
      <p:transition spd="slow" advTm="476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A9BDCA9-A120-0F74-F2B2-6B9898CE1EB5}"/>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2F24AB7C-5B12-9E48-0245-507AE2EC0DD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9" name="Freeform 5">
              <a:extLst>
                <a:ext uri="{FF2B5EF4-FFF2-40B4-BE49-F238E27FC236}">
                  <a16:creationId xmlns:a16="http://schemas.microsoft.com/office/drawing/2014/main" id="{1DF6C35A-4731-16AC-2E12-1A37B4E97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6">
              <a:extLst>
                <a:ext uri="{FF2B5EF4-FFF2-40B4-BE49-F238E27FC236}">
                  <a16:creationId xmlns:a16="http://schemas.microsoft.com/office/drawing/2014/main" id="{F811B02A-092D-E799-0A0F-A45BEE6FA1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 name="Freeform 7">
              <a:extLst>
                <a:ext uri="{FF2B5EF4-FFF2-40B4-BE49-F238E27FC236}">
                  <a16:creationId xmlns:a16="http://schemas.microsoft.com/office/drawing/2014/main" id="{98EE40A3-94D4-31BB-EE97-F1F7F2E15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Freeform 8">
              <a:extLst>
                <a:ext uri="{FF2B5EF4-FFF2-40B4-BE49-F238E27FC236}">
                  <a16:creationId xmlns:a16="http://schemas.microsoft.com/office/drawing/2014/main" id="{9B8CBE08-5C50-F9A7-6CD2-A86D03CE7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Freeform 9">
              <a:extLst>
                <a:ext uri="{FF2B5EF4-FFF2-40B4-BE49-F238E27FC236}">
                  <a16:creationId xmlns:a16="http://schemas.microsoft.com/office/drawing/2014/main" id="{2DCDAB21-48CE-0159-FD48-EF7DEB742A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10">
              <a:extLst>
                <a:ext uri="{FF2B5EF4-FFF2-40B4-BE49-F238E27FC236}">
                  <a16:creationId xmlns:a16="http://schemas.microsoft.com/office/drawing/2014/main" id="{7B76900F-B1F1-AE06-FD2D-4DFF5B0D86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Freeform 11">
              <a:extLst>
                <a:ext uri="{FF2B5EF4-FFF2-40B4-BE49-F238E27FC236}">
                  <a16:creationId xmlns:a16="http://schemas.microsoft.com/office/drawing/2014/main" id="{2D88CDC0-BA04-D09A-8148-BB53CED79C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12">
              <a:extLst>
                <a:ext uri="{FF2B5EF4-FFF2-40B4-BE49-F238E27FC236}">
                  <a16:creationId xmlns:a16="http://schemas.microsoft.com/office/drawing/2014/main" id="{5D4779A1-7805-CD8C-8CAC-F545448562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13">
              <a:extLst>
                <a:ext uri="{FF2B5EF4-FFF2-40B4-BE49-F238E27FC236}">
                  <a16:creationId xmlns:a16="http://schemas.microsoft.com/office/drawing/2014/main" id="{DD2F8B72-D273-F0AB-453D-300CA66BBE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14">
              <a:extLst>
                <a:ext uri="{FF2B5EF4-FFF2-40B4-BE49-F238E27FC236}">
                  <a16:creationId xmlns:a16="http://schemas.microsoft.com/office/drawing/2014/main" id="{30E1C798-2463-B470-3B2E-16ED05BAB9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Freeform 15">
              <a:extLst>
                <a:ext uri="{FF2B5EF4-FFF2-40B4-BE49-F238E27FC236}">
                  <a16:creationId xmlns:a16="http://schemas.microsoft.com/office/drawing/2014/main" id="{71138928-41C7-7106-9DD6-2E96E71B5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16">
              <a:extLst>
                <a:ext uri="{FF2B5EF4-FFF2-40B4-BE49-F238E27FC236}">
                  <a16:creationId xmlns:a16="http://schemas.microsoft.com/office/drawing/2014/main" id="{76A48A57-BE19-B5F0-4A0C-D071AF883F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17">
              <a:extLst>
                <a:ext uri="{FF2B5EF4-FFF2-40B4-BE49-F238E27FC236}">
                  <a16:creationId xmlns:a16="http://schemas.microsoft.com/office/drawing/2014/main" id="{A480A179-C315-0CB2-EED3-4CABD77CAC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18">
              <a:extLst>
                <a:ext uri="{FF2B5EF4-FFF2-40B4-BE49-F238E27FC236}">
                  <a16:creationId xmlns:a16="http://schemas.microsoft.com/office/drawing/2014/main" id="{3615D878-5483-6403-6F7A-B426987391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Freeform 19">
              <a:extLst>
                <a:ext uri="{FF2B5EF4-FFF2-40B4-BE49-F238E27FC236}">
                  <a16:creationId xmlns:a16="http://schemas.microsoft.com/office/drawing/2014/main" id="{FE54CFD5-9E4F-9FE7-FE1E-94B4C5251A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20">
              <a:extLst>
                <a:ext uri="{FF2B5EF4-FFF2-40B4-BE49-F238E27FC236}">
                  <a16:creationId xmlns:a16="http://schemas.microsoft.com/office/drawing/2014/main" id="{F7647153-0062-2BE0-3EA2-6757331F28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Freeform 21">
              <a:extLst>
                <a:ext uri="{FF2B5EF4-FFF2-40B4-BE49-F238E27FC236}">
                  <a16:creationId xmlns:a16="http://schemas.microsoft.com/office/drawing/2014/main" id="{72BFCDBE-BC71-0682-2C56-2BAB852453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22">
              <a:extLst>
                <a:ext uri="{FF2B5EF4-FFF2-40B4-BE49-F238E27FC236}">
                  <a16:creationId xmlns:a16="http://schemas.microsoft.com/office/drawing/2014/main" id="{42466618-080F-00F3-5054-48B3679E4A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 name="Freeform 23">
              <a:extLst>
                <a:ext uri="{FF2B5EF4-FFF2-40B4-BE49-F238E27FC236}">
                  <a16:creationId xmlns:a16="http://schemas.microsoft.com/office/drawing/2014/main" id="{99DE539C-50BC-9571-2381-70D19C0197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 name="Freeform 24">
              <a:extLst>
                <a:ext uri="{FF2B5EF4-FFF2-40B4-BE49-F238E27FC236}">
                  <a16:creationId xmlns:a16="http://schemas.microsoft.com/office/drawing/2014/main" id="{DAE93E9A-B476-A4C7-7365-F554098C3D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 name="Freeform 25">
              <a:extLst>
                <a:ext uri="{FF2B5EF4-FFF2-40B4-BE49-F238E27FC236}">
                  <a16:creationId xmlns:a16="http://schemas.microsoft.com/office/drawing/2014/main" id="{1A339315-5599-7403-4083-ACD489F3B2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1" name="Group 30">
            <a:extLst>
              <a:ext uri="{FF2B5EF4-FFF2-40B4-BE49-F238E27FC236}">
                <a16:creationId xmlns:a16="http://schemas.microsoft.com/office/drawing/2014/main" id="{CF6D5419-C584-AD44-8F3C-D62EE4C03F8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2" name="Rectangle 31">
              <a:extLst>
                <a:ext uri="{FF2B5EF4-FFF2-40B4-BE49-F238E27FC236}">
                  <a16:creationId xmlns:a16="http://schemas.microsoft.com/office/drawing/2014/main" id="{5B52D555-1837-CC30-8DD5-123A4C6BD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3" name="Isosceles Triangle 22">
              <a:extLst>
                <a:ext uri="{FF2B5EF4-FFF2-40B4-BE49-F238E27FC236}">
                  <a16:creationId xmlns:a16="http://schemas.microsoft.com/office/drawing/2014/main" id="{3FC2DD63-5FD4-3368-525D-32A76FBD68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4" name="Rectangle 33">
              <a:extLst>
                <a:ext uri="{FF2B5EF4-FFF2-40B4-BE49-F238E27FC236}">
                  <a16:creationId xmlns:a16="http://schemas.microsoft.com/office/drawing/2014/main" id="{C9CB20BD-DDB2-5431-29CC-F2C3CE9FC4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sp useBgFill="1">
        <p:nvSpPr>
          <p:cNvPr id="36" name="Rectangle 35">
            <a:extLst>
              <a:ext uri="{FF2B5EF4-FFF2-40B4-BE49-F238E27FC236}">
                <a16:creationId xmlns:a16="http://schemas.microsoft.com/office/drawing/2014/main" id="{1115026E-3755-3326-C1B5-57E66D88B7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1AF8EFA0-2B19-B8B0-AE62-F6D76D357E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39" name="Freeform 5">
              <a:extLst>
                <a:ext uri="{FF2B5EF4-FFF2-40B4-BE49-F238E27FC236}">
                  <a16:creationId xmlns:a16="http://schemas.microsoft.com/office/drawing/2014/main" id="{96DCFCCA-0614-2D5F-5D02-EC105AB54A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6">
              <a:extLst>
                <a:ext uri="{FF2B5EF4-FFF2-40B4-BE49-F238E27FC236}">
                  <a16:creationId xmlns:a16="http://schemas.microsoft.com/office/drawing/2014/main" id="{9278A1BC-E1EE-609C-F718-C94B1FB8D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7">
              <a:extLst>
                <a:ext uri="{FF2B5EF4-FFF2-40B4-BE49-F238E27FC236}">
                  <a16:creationId xmlns:a16="http://schemas.microsoft.com/office/drawing/2014/main" id="{F5E47DEF-CF18-071D-5E80-0334EC9758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8">
              <a:extLst>
                <a:ext uri="{FF2B5EF4-FFF2-40B4-BE49-F238E27FC236}">
                  <a16:creationId xmlns:a16="http://schemas.microsoft.com/office/drawing/2014/main" id="{8A987A39-2182-C1C0-5C6B-125BA0D28E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9">
              <a:extLst>
                <a:ext uri="{FF2B5EF4-FFF2-40B4-BE49-F238E27FC236}">
                  <a16:creationId xmlns:a16="http://schemas.microsoft.com/office/drawing/2014/main" id="{F59D37EC-1552-E64D-274B-0CFE8A64B1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10">
              <a:extLst>
                <a:ext uri="{FF2B5EF4-FFF2-40B4-BE49-F238E27FC236}">
                  <a16:creationId xmlns:a16="http://schemas.microsoft.com/office/drawing/2014/main" id="{4BD832BC-14A9-53A1-9170-3A0A36927D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1">
              <a:extLst>
                <a:ext uri="{FF2B5EF4-FFF2-40B4-BE49-F238E27FC236}">
                  <a16:creationId xmlns:a16="http://schemas.microsoft.com/office/drawing/2014/main" id="{B351306E-7792-498E-89C2-CAD8EDDF0B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2">
              <a:extLst>
                <a:ext uri="{FF2B5EF4-FFF2-40B4-BE49-F238E27FC236}">
                  <a16:creationId xmlns:a16="http://schemas.microsoft.com/office/drawing/2014/main" id="{F2E5CCA1-0386-E533-8778-4C9E3181470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3">
              <a:extLst>
                <a:ext uri="{FF2B5EF4-FFF2-40B4-BE49-F238E27FC236}">
                  <a16:creationId xmlns:a16="http://schemas.microsoft.com/office/drawing/2014/main" id="{DA851374-104D-C3FF-A8D5-AF007865AB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4">
              <a:extLst>
                <a:ext uri="{FF2B5EF4-FFF2-40B4-BE49-F238E27FC236}">
                  <a16:creationId xmlns:a16="http://schemas.microsoft.com/office/drawing/2014/main" id="{7DD3C66B-B715-521B-3B9D-3CF1F49DE6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5">
              <a:extLst>
                <a:ext uri="{FF2B5EF4-FFF2-40B4-BE49-F238E27FC236}">
                  <a16:creationId xmlns:a16="http://schemas.microsoft.com/office/drawing/2014/main" id="{1A7CA902-9786-D8F7-4A79-A9F60EE9FC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6">
              <a:extLst>
                <a:ext uri="{FF2B5EF4-FFF2-40B4-BE49-F238E27FC236}">
                  <a16:creationId xmlns:a16="http://schemas.microsoft.com/office/drawing/2014/main" id="{3CDE3683-FD46-7E38-AE8B-BDB932E154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7">
              <a:extLst>
                <a:ext uri="{FF2B5EF4-FFF2-40B4-BE49-F238E27FC236}">
                  <a16:creationId xmlns:a16="http://schemas.microsoft.com/office/drawing/2014/main" id="{B7AA15F9-D52F-5872-4082-D4ADF2E696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8">
              <a:extLst>
                <a:ext uri="{FF2B5EF4-FFF2-40B4-BE49-F238E27FC236}">
                  <a16:creationId xmlns:a16="http://schemas.microsoft.com/office/drawing/2014/main" id="{1EF08E92-21F8-015C-1BAC-33E82A2A5C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9">
              <a:extLst>
                <a:ext uri="{FF2B5EF4-FFF2-40B4-BE49-F238E27FC236}">
                  <a16:creationId xmlns:a16="http://schemas.microsoft.com/office/drawing/2014/main" id="{749959BC-E0AE-8BB4-6A85-02F7184A06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20">
              <a:extLst>
                <a:ext uri="{FF2B5EF4-FFF2-40B4-BE49-F238E27FC236}">
                  <a16:creationId xmlns:a16="http://schemas.microsoft.com/office/drawing/2014/main" id="{D42057F2-61A3-305F-2048-B964CA2CE9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21">
              <a:extLst>
                <a:ext uri="{FF2B5EF4-FFF2-40B4-BE49-F238E27FC236}">
                  <a16:creationId xmlns:a16="http://schemas.microsoft.com/office/drawing/2014/main" id="{EEC57F54-5F7F-3ACC-8A21-8A8B4AB7B5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22">
              <a:extLst>
                <a:ext uri="{FF2B5EF4-FFF2-40B4-BE49-F238E27FC236}">
                  <a16:creationId xmlns:a16="http://schemas.microsoft.com/office/drawing/2014/main" id="{FC3D2C43-A213-71E4-4A66-3CE6674979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23">
              <a:extLst>
                <a:ext uri="{FF2B5EF4-FFF2-40B4-BE49-F238E27FC236}">
                  <a16:creationId xmlns:a16="http://schemas.microsoft.com/office/drawing/2014/main" id="{51376850-88AC-11E4-0064-C9F36BB7F1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24">
              <a:extLst>
                <a:ext uri="{FF2B5EF4-FFF2-40B4-BE49-F238E27FC236}">
                  <a16:creationId xmlns:a16="http://schemas.microsoft.com/office/drawing/2014/main" id="{C1178B0E-DA80-60EE-EEAC-94DD5B7C71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25">
              <a:extLst>
                <a:ext uri="{FF2B5EF4-FFF2-40B4-BE49-F238E27FC236}">
                  <a16:creationId xmlns:a16="http://schemas.microsoft.com/office/drawing/2014/main" id="{8CD1C875-A462-982C-578D-10099CF5C8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61" name="Rectangle 60">
            <a:extLst>
              <a:ext uri="{FF2B5EF4-FFF2-40B4-BE49-F238E27FC236}">
                <a16:creationId xmlns:a16="http://schemas.microsoft.com/office/drawing/2014/main" id="{C384914C-250F-9735-7110-E829580018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047102"/>
            <a:ext cx="5936885"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Isosceles Triangle 22">
            <a:extLst>
              <a:ext uri="{FF2B5EF4-FFF2-40B4-BE49-F238E27FC236}">
                <a16:creationId xmlns:a16="http://schemas.microsoft.com/office/drawing/2014/main" id="{3825BE2F-61BF-3493-9D09-FD2FE43F7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602131" y="55465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2B2196B5-BAA7-2E22-5AEB-6E1FD8C66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634393"/>
            <a:ext cx="5935796" cy="39173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2B97034-E7DC-B0A5-5C19-16ACB89FEC67}"/>
              </a:ext>
            </a:extLst>
          </p:cNvPr>
          <p:cNvSpPr txBox="1"/>
          <p:nvPr/>
        </p:nvSpPr>
        <p:spPr>
          <a:xfrm>
            <a:off x="786918" y="1634166"/>
            <a:ext cx="5935796" cy="3898054"/>
          </a:xfrm>
          <a:prstGeom prst="rect">
            <a:avLst/>
          </a:prstGeom>
        </p:spPr>
        <p:txBody>
          <a:bodyPr vert="horz" lIns="91440" tIns="45720" rIns="91440" bIns="45720" rtlCol="0" anchor="ctr">
            <a:normAutofit/>
          </a:bodyPr>
          <a:lstStyle/>
          <a:p>
            <a:pPr lvl="1" indent="-228600" defTabSz="914400">
              <a:lnSpc>
                <a:spcPct val="110000"/>
              </a:lnSpc>
              <a:spcAft>
                <a:spcPts val="600"/>
              </a:spcAft>
              <a:buClr>
                <a:schemeClr val="accent1"/>
              </a:buClr>
              <a:buSzPct val="110000"/>
              <a:buFont typeface="Wingdings" panose="05000000000000000000" pitchFamily="2" charset="2"/>
              <a:buChar char="§"/>
            </a:pPr>
            <a:r>
              <a:rPr lang="en-US" sz="600" dirty="0">
                <a:solidFill>
                  <a:srgbClr val="FFFFFE"/>
                </a:solidFill>
              </a:rPr>
              <a:t>Vo</a:t>
            </a:r>
          </a:p>
        </p:txBody>
      </p:sp>
      <p:pic>
        <p:nvPicPr>
          <p:cNvPr id="4" name="Picture 3" descr="Close-up of treble cleff on music sheet">
            <a:extLst>
              <a:ext uri="{FF2B5EF4-FFF2-40B4-BE49-F238E27FC236}">
                <a16:creationId xmlns:a16="http://schemas.microsoft.com/office/drawing/2014/main" id="{81630853-148C-0792-75AF-F230D06883F5}"/>
              </a:ext>
            </a:extLst>
          </p:cNvPr>
          <p:cNvPicPr>
            <a:picLocks noChangeAspect="1"/>
          </p:cNvPicPr>
          <p:nvPr/>
        </p:nvPicPr>
        <p:blipFill>
          <a:blip r:embed="rId4"/>
          <a:srcRect l="24618" r="24618"/>
          <a:stretch/>
        </p:blipFill>
        <p:spPr>
          <a:xfrm>
            <a:off x="7569201" y="143446"/>
            <a:ext cx="4641833" cy="6858000"/>
          </a:xfrm>
          <a:prstGeom prst="rect">
            <a:avLst/>
          </a:prstGeom>
        </p:spPr>
      </p:pic>
      <p:sp>
        <p:nvSpPr>
          <p:cNvPr id="5" name="TextBox 4">
            <a:extLst>
              <a:ext uri="{FF2B5EF4-FFF2-40B4-BE49-F238E27FC236}">
                <a16:creationId xmlns:a16="http://schemas.microsoft.com/office/drawing/2014/main" id="{17616920-BE6D-7BD2-F576-82E639F5B0DD}"/>
              </a:ext>
            </a:extLst>
          </p:cNvPr>
          <p:cNvSpPr txBox="1"/>
          <p:nvPr/>
        </p:nvSpPr>
        <p:spPr>
          <a:xfrm>
            <a:off x="1001713" y="1145754"/>
            <a:ext cx="4771126" cy="400110"/>
          </a:xfrm>
          <a:prstGeom prst="rect">
            <a:avLst/>
          </a:prstGeom>
          <a:noFill/>
        </p:spPr>
        <p:txBody>
          <a:bodyPr wrap="square" rtlCol="0">
            <a:spAutoFit/>
          </a:bodyPr>
          <a:lstStyle/>
          <a:p>
            <a:r>
              <a:rPr lang="en-US" sz="2000" b="1" i="1" dirty="0"/>
              <a:t>New Course Offerings</a:t>
            </a:r>
            <a:r>
              <a:rPr lang="en-US" dirty="0"/>
              <a:t>:</a:t>
            </a:r>
          </a:p>
        </p:txBody>
      </p:sp>
      <p:sp>
        <p:nvSpPr>
          <p:cNvPr id="3" name="TextBox 2">
            <a:extLst>
              <a:ext uri="{FF2B5EF4-FFF2-40B4-BE49-F238E27FC236}">
                <a16:creationId xmlns:a16="http://schemas.microsoft.com/office/drawing/2014/main" id="{77AF4E5E-7EAB-694A-C6D5-38692434D8DF}"/>
              </a:ext>
            </a:extLst>
          </p:cNvPr>
          <p:cNvSpPr txBox="1"/>
          <p:nvPr/>
        </p:nvSpPr>
        <p:spPr>
          <a:xfrm>
            <a:off x="800144" y="1614685"/>
            <a:ext cx="5922569" cy="4062651"/>
          </a:xfrm>
          <a:prstGeom prst="rect">
            <a:avLst/>
          </a:prstGeom>
          <a:noFill/>
        </p:spPr>
        <p:txBody>
          <a:bodyPr wrap="square" rtlCol="0">
            <a:spAutoFit/>
          </a:bodyPr>
          <a:lstStyle/>
          <a:p>
            <a:endParaRPr lang="en-US" dirty="0"/>
          </a:p>
          <a:p>
            <a:r>
              <a:rPr lang="en-US" sz="2000" dirty="0"/>
              <a:t>Concert Choir 9-12</a:t>
            </a:r>
          </a:p>
          <a:p>
            <a:pPr marL="342900" indent="-342900">
              <a:buFontTx/>
              <a:buChar char="-"/>
            </a:pPr>
            <a:r>
              <a:rPr lang="en-US" sz="2000" dirty="0"/>
              <a:t>you can take this class if you are not in Band—open to all students!</a:t>
            </a:r>
          </a:p>
          <a:p>
            <a:pPr marL="342900" indent="-342900">
              <a:buFontTx/>
              <a:buChar char="-"/>
            </a:pPr>
            <a:r>
              <a:rPr lang="en-CA" sz="2000" dirty="0">
                <a:effectLst/>
              </a:rPr>
              <a:t>develop and discover your unique voice with proper vocal technique and have fun along the way! </a:t>
            </a:r>
          </a:p>
          <a:p>
            <a:pPr marL="342900" indent="-342900">
              <a:buFontTx/>
              <a:buChar char="-"/>
            </a:pPr>
            <a:endParaRPr lang="en-CA" sz="2000" dirty="0"/>
          </a:p>
          <a:p>
            <a:r>
              <a:rPr lang="en-CA" sz="2000" dirty="0">
                <a:effectLst/>
              </a:rPr>
              <a:t>Leadership 10</a:t>
            </a:r>
          </a:p>
          <a:p>
            <a:pPr marL="342900" indent="-342900">
              <a:buFontTx/>
              <a:buChar char="-"/>
            </a:pPr>
            <a:r>
              <a:rPr lang="en-CA" sz="2000"/>
              <a:t>Develop </a:t>
            </a:r>
            <a:r>
              <a:rPr lang="en-CA" sz="2000" dirty="0"/>
              <a:t>your leadership skills while making a positive impact on your school and </a:t>
            </a:r>
            <a:r>
              <a:rPr lang="en-CA" sz="2000"/>
              <a:t>community.</a:t>
            </a:r>
          </a:p>
          <a:p>
            <a:pPr marL="342900" indent="-342900">
              <a:buFontTx/>
              <a:buChar char="-"/>
            </a:pPr>
            <a:endParaRPr lang="en-CA" sz="2000" dirty="0">
              <a:effectLst/>
            </a:endParaRPr>
          </a:p>
          <a:p>
            <a:pPr marL="342900" indent="-342900">
              <a:buFontTx/>
              <a:buChar char="-"/>
            </a:pPr>
            <a:endParaRPr lang="en-US" sz="2000" dirty="0"/>
          </a:p>
        </p:txBody>
      </p:sp>
      <p:pic>
        <p:nvPicPr>
          <p:cNvPr id="30" name="Audio 29">
            <a:extLst>
              <a:ext uri="{FF2B5EF4-FFF2-40B4-BE49-F238E27FC236}">
                <a16:creationId xmlns:a16="http://schemas.microsoft.com/office/drawing/2014/main" id="{52D29FC8-2E8C-3BBE-8281-CAA6348B175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86201501"/>
      </p:ext>
    </p:extLst>
  </p:cSld>
  <p:clrMapOvr>
    <a:masterClrMapping/>
  </p:clrMapOvr>
  <mc:AlternateContent xmlns:mc="http://schemas.openxmlformats.org/markup-compatibility/2006" xmlns:p14="http://schemas.microsoft.com/office/powerpoint/2010/main">
    <mc:Choice Requires="p14">
      <p:transition spd="slow" p14:dur="2000" advTm="30377"/>
    </mc:Choice>
    <mc:Fallback xmlns="">
      <p:transition spd="slow" advTm="303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0"/>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15E1AC81-83F2-45A8-9054-15570F4E25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68" name="Freeform 5">
              <a:extLst>
                <a:ext uri="{FF2B5EF4-FFF2-40B4-BE49-F238E27FC236}">
                  <a16:creationId xmlns:a16="http://schemas.microsoft.com/office/drawing/2014/main" id="{B15AA7C5-9BFE-4B90-A119-467AFACE9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 name="Freeform 6">
              <a:extLst>
                <a:ext uri="{FF2B5EF4-FFF2-40B4-BE49-F238E27FC236}">
                  <a16:creationId xmlns:a16="http://schemas.microsoft.com/office/drawing/2014/main" id="{944AB87D-35AF-4719-9940-5822E77023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 name="Freeform 7">
              <a:extLst>
                <a:ext uri="{FF2B5EF4-FFF2-40B4-BE49-F238E27FC236}">
                  <a16:creationId xmlns:a16="http://schemas.microsoft.com/office/drawing/2014/main" id="{E8B33BE3-7890-4628-9322-7EFBA3375B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 name="Freeform 8">
              <a:extLst>
                <a:ext uri="{FF2B5EF4-FFF2-40B4-BE49-F238E27FC236}">
                  <a16:creationId xmlns:a16="http://schemas.microsoft.com/office/drawing/2014/main" id="{01AD3ECF-519E-45E2-99DA-F5C1B50715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 name="Freeform 9">
              <a:extLst>
                <a:ext uri="{FF2B5EF4-FFF2-40B4-BE49-F238E27FC236}">
                  <a16:creationId xmlns:a16="http://schemas.microsoft.com/office/drawing/2014/main" id="{C050E700-0FF1-4D25-B54C-84BA04FCD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 name="Freeform 10">
              <a:extLst>
                <a:ext uri="{FF2B5EF4-FFF2-40B4-BE49-F238E27FC236}">
                  <a16:creationId xmlns:a16="http://schemas.microsoft.com/office/drawing/2014/main" id="{720D9C11-F5C9-41B0-B2F2-EE20BC3D0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 name="Freeform 11">
              <a:extLst>
                <a:ext uri="{FF2B5EF4-FFF2-40B4-BE49-F238E27FC236}">
                  <a16:creationId xmlns:a16="http://schemas.microsoft.com/office/drawing/2014/main" id="{623A9DA0-857E-4CDE-80EA-F30F1CE55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 name="Freeform 12">
              <a:extLst>
                <a:ext uri="{FF2B5EF4-FFF2-40B4-BE49-F238E27FC236}">
                  <a16:creationId xmlns:a16="http://schemas.microsoft.com/office/drawing/2014/main" id="{C48B8F4C-2C83-46F6-AFCD-58166AEB18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 name="Freeform 13">
              <a:extLst>
                <a:ext uri="{FF2B5EF4-FFF2-40B4-BE49-F238E27FC236}">
                  <a16:creationId xmlns:a16="http://schemas.microsoft.com/office/drawing/2014/main" id="{234C3795-C44D-41A7-A8F6-891387A66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 name="Freeform 14">
              <a:extLst>
                <a:ext uri="{FF2B5EF4-FFF2-40B4-BE49-F238E27FC236}">
                  <a16:creationId xmlns:a16="http://schemas.microsoft.com/office/drawing/2014/main" id="{91CC36F4-5DFA-4954-B354-97B180E98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 name="Freeform 15">
              <a:extLst>
                <a:ext uri="{FF2B5EF4-FFF2-40B4-BE49-F238E27FC236}">
                  <a16:creationId xmlns:a16="http://schemas.microsoft.com/office/drawing/2014/main" id="{7087A08E-C024-457D-8F99-1F340CED61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 name="Freeform 16">
              <a:extLst>
                <a:ext uri="{FF2B5EF4-FFF2-40B4-BE49-F238E27FC236}">
                  <a16:creationId xmlns:a16="http://schemas.microsoft.com/office/drawing/2014/main" id="{61CFBC61-7F57-45D7-860E-BF51B0EDA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 name="Freeform 17">
              <a:extLst>
                <a:ext uri="{FF2B5EF4-FFF2-40B4-BE49-F238E27FC236}">
                  <a16:creationId xmlns:a16="http://schemas.microsoft.com/office/drawing/2014/main" id="{2591C3DB-4880-431E-BC3D-37F1378AC5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1" name="Freeform 18">
              <a:extLst>
                <a:ext uri="{FF2B5EF4-FFF2-40B4-BE49-F238E27FC236}">
                  <a16:creationId xmlns:a16="http://schemas.microsoft.com/office/drawing/2014/main" id="{79557EFE-4199-4E24-8A13-1B9CC1715A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 name="Freeform 19">
              <a:extLst>
                <a:ext uri="{FF2B5EF4-FFF2-40B4-BE49-F238E27FC236}">
                  <a16:creationId xmlns:a16="http://schemas.microsoft.com/office/drawing/2014/main" id="{0B965615-6052-4907-A136-9CAD14604C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3" name="Freeform 20">
              <a:extLst>
                <a:ext uri="{FF2B5EF4-FFF2-40B4-BE49-F238E27FC236}">
                  <a16:creationId xmlns:a16="http://schemas.microsoft.com/office/drawing/2014/main" id="{F788FFC4-205D-47C1-91E7-DD1A52E0A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4" name="Freeform 21">
              <a:extLst>
                <a:ext uri="{FF2B5EF4-FFF2-40B4-BE49-F238E27FC236}">
                  <a16:creationId xmlns:a16="http://schemas.microsoft.com/office/drawing/2014/main" id="{462FADD6-C927-46ED-A6E6-273B35C2F1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5" name="Freeform 22">
              <a:extLst>
                <a:ext uri="{FF2B5EF4-FFF2-40B4-BE49-F238E27FC236}">
                  <a16:creationId xmlns:a16="http://schemas.microsoft.com/office/drawing/2014/main" id="{AF64005E-134D-4444-9425-FB1C188985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 name="Freeform 23">
              <a:extLst>
                <a:ext uri="{FF2B5EF4-FFF2-40B4-BE49-F238E27FC236}">
                  <a16:creationId xmlns:a16="http://schemas.microsoft.com/office/drawing/2014/main" id="{E2565CA7-A8CB-463D-8D25-4F41235BC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7" name="Freeform 24">
              <a:extLst>
                <a:ext uri="{FF2B5EF4-FFF2-40B4-BE49-F238E27FC236}">
                  <a16:creationId xmlns:a16="http://schemas.microsoft.com/office/drawing/2014/main" id="{41ABBFC0-4EEA-4634-A73B-945729D6BA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8" name="Freeform 25">
              <a:extLst>
                <a:ext uri="{FF2B5EF4-FFF2-40B4-BE49-F238E27FC236}">
                  <a16:creationId xmlns:a16="http://schemas.microsoft.com/office/drawing/2014/main" id="{E422F11F-726A-4A93-9D1B-B1400B061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90" name="Group 89">
            <a:extLst>
              <a:ext uri="{FF2B5EF4-FFF2-40B4-BE49-F238E27FC236}">
                <a16:creationId xmlns:a16="http://schemas.microsoft.com/office/drawing/2014/main" id="{FBF129BC-EA9E-4D20-898B-399F7727DFB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91" name="Rectangle 90">
              <a:extLst>
                <a:ext uri="{FF2B5EF4-FFF2-40B4-BE49-F238E27FC236}">
                  <a16:creationId xmlns:a16="http://schemas.microsoft.com/office/drawing/2014/main" id="{CFF42BAE-3249-46C8-9108-A83C87206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92" name="Isosceles Triangle 22">
              <a:extLst>
                <a:ext uri="{FF2B5EF4-FFF2-40B4-BE49-F238E27FC236}">
                  <a16:creationId xmlns:a16="http://schemas.microsoft.com/office/drawing/2014/main" id="{4DDE2BA8-4174-4A99-BB09-0BA28F2685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3" name="Rectangle 92">
              <a:extLst>
                <a:ext uri="{FF2B5EF4-FFF2-40B4-BE49-F238E27FC236}">
                  <a16:creationId xmlns:a16="http://schemas.microsoft.com/office/drawing/2014/main" id="{4A893933-F7DD-4DA6-85C7-4CFF58741E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sp useBgFill="1">
        <p:nvSpPr>
          <p:cNvPr id="95" name="Rectangle 94">
            <a:extLst>
              <a:ext uri="{FF2B5EF4-FFF2-40B4-BE49-F238E27FC236}">
                <a16:creationId xmlns:a16="http://schemas.microsoft.com/office/drawing/2014/main" id="{F3C5918A-1DC5-4CF3-AA27-00AA3088A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Freeform: Shape 96">
            <a:extLst>
              <a:ext uri="{FF2B5EF4-FFF2-40B4-BE49-F238E27FC236}">
                <a16:creationId xmlns:a16="http://schemas.microsoft.com/office/drawing/2014/main" id="{B786683A-6FD6-4BF7-B3B0-DC3976773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274788" y="-15796"/>
            <a:ext cx="7911916" cy="6889592"/>
          </a:xfrm>
          <a:custGeom>
            <a:avLst/>
            <a:gdLst>
              <a:gd name="connsiteX0" fmla="*/ 1144064 w 7911916"/>
              <a:gd name="connsiteY0" fmla="*/ 0 h 6889592"/>
              <a:gd name="connsiteX1" fmla="*/ 7911916 w 7911916"/>
              <a:gd name="connsiteY1" fmla="*/ 0 h 6889592"/>
              <a:gd name="connsiteX2" fmla="*/ 7911916 w 7911916"/>
              <a:gd name="connsiteY2" fmla="*/ 6889592 h 6889592"/>
              <a:gd name="connsiteX3" fmla="*/ 1282780 w 7911916"/>
              <a:gd name="connsiteY3" fmla="*/ 6889592 h 6889592"/>
              <a:gd name="connsiteX4" fmla="*/ 1021588 w 7911916"/>
              <a:gd name="connsiteY4" fmla="*/ 6461391 h 6889592"/>
              <a:gd name="connsiteX5" fmla="*/ 841264 w 7911916"/>
              <a:gd name="connsiteY5" fmla="*/ 370936 h 6889592"/>
              <a:gd name="connsiteX6" fmla="*/ 1119707 w 7911916"/>
              <a:gd name="connsiteY6" fmla="*/ 26053 h 6889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1916" h="6889592">
                <a:moveTo>
                  <a:pt x="1144064" y="0"/>
                </a:moveTo>
                <a:lnTo>
                  <a:pt x="7911916" y="0"/>
                </a:lnTo>
                <a:lnTo>
                  <a:pt x="7911916" y="6889592"/>
                </a:lnTo>
                <a:lnTo>
                  <a:pt x="1282780" y="6889592"/>
                </a:lnTo>
                <a:lnTo>
                  <a:pt x="1021588" y="6461391"/>
                </a:lnTo>
                <a:cubicBezTo>
                  <a:pt x="-73086" y="4533675"/>
                  <a:pt x="-509682" y="2192905"/>
                  <a:pt x="841264" y="370936"/>
                </a:cubicBezTo>
                <a:cubicBezTo>
                  <a:pt x="928899" y="253509"/>
                  <a:pt x="1021859" y="138477"/>
                  <a:pt x="1119707" y="26053"/>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 name="Freeform: Shape 98">
            <a:extLst>
              <a:ext uri="{FF2B5EF4-FFF2-40B4-BE49-F238E27FC236}">
                <a16:creationId xmlns:a16="http://schemas.microsoft.com/office/drawing/2014/main" id="{05169E50-59FB-4AEE-B61D-44A882A4C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249750" y="-6726"/>
            <a:ext cx="5931659" cy="6871452"/>
          </a:xfrm>
          <a:custGeom>
            <a:avLst/>
            <a:gdLst>
              <a:gd name="connsiteX0" fmla="*/ 2429503 w 5931659"/>
              <a:gd name="connsiteY0" fmla="*/ 0 h 6871452"/>
              <a:gd name="connsiteX1" fmla="*/ 5931659 w 5931659"/>
              <a:gd name="connsiteY1" fmla="*/ 0 h 6871452"/>
              <a:gd name="connsiteX2" fmla="*/ 5931659 w 5931659"/>
              <a:gd name="connsiteY2" fmla="*/ 6871452 h 6871452"/>
              <a:gd name="connsiteX3" fmla="*/ 1302090 w 5931659"/>
              <a:gd name="connsiteY3" fmla="*/ 6871452 h 6871452"/>
              <a:gd name="connsiteX4" fmla="*/ 1257860 w 5931659"/>
              <a:gd name="connsiteY4" fmla="*/ 6820098 h 6871452"/>
              <a:gd name="connsiteX5" fmla="*/ 456609 w 5931659"/>
              <a:gd name="connsiteY5" fmla="*/ 1965059 h 6871452"/>
              <a:gd name="connsiteX6" fmla="*/ 2356353 w 5931659"/>
              <a:gd name="connsiteY6" fmla="*/ 42030 h 687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1659" h="6871452">
                <a:moveTo>
                  <a:pt x="2429503" y="0"/>
                </a:moveTo>
                <a:lnTo>
                  <a:pt x="5931659" y="0"/>
                </a:lnTo>
                <a:lnTo>
                  <a:pt x="5931659" y="6871452"/>
                </a:lnTo>
                <a:lnTo>
                  <a:pt x="1302090" y="6871452"/>
                </a:lnTo>
                <a:lnTo>
                  <a:pt x="1257860" y="6820098"/>
                </a:lnTo>
                <a:cubicBezTo>
                  <a:pt x="121068" y="5395213"/>
                  <a:pt x="-469022" y="3541076"/>
                  <a:pt x="456609" y="1965059"/>
                </a:cubicBezTo>
                <a:cubicBezTo>
                  <a:pt x="919425" y="1178905"/>
                  <a:pt x="1583566" y="524859"/>
                  <a:pt x="2356353" y="42030"/>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1" name="Freeform: Shape 100">
            <a:extLst>
              <a:ext uri="{FF2B5EF4-FFF2-40B4-BE49-F238E27FC236}">
                <a16:creationId xmlns:a16="http://schemas.microsoft.com/office/drawing/2014/main" id="{117C30F0-5A38-4B60-B632-3AF7C2780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33528" y="-3116"/>
            <a:ext cx="6766974" cy="6864232"/>
          </a:xfrm>
          <a:custGeom>
            <a:avLst/>
            <a:gdLst>
              <a:gd name="connsiteX0" fmla="*/ 2135088 w 6766974"/>
              <a:gd name="connsiteY0" fmla="*/ 0 h 6864232"/>
              <a:gd name="connsiteX1" fmla="*/ 6766974 w 6766974"/>
              <a:gd name="connsiteY1" fmla="*/ 0 h 6864232"/>
              <a:gd name="connsiteX2" fmla="*/ 6766974 w 6766974"/>
              <a:gd name="connsiteY2" fmla="*/ 6864232 h 6864232"/>
              <a:gd name="connsiteX3" fmla="*/ 1128977 w 6766974"/>
              <a:gd name="connsiteY3" fmla="*/ 6864232 h 6864232"/>
              <a:gd name="connsiteX4" fmla="*/ 1004776 w 6766974"/>
              <a:gd name="connsiteY4" fmla="*/ 6687663 h 6864232"/>
              <a:gd name="connsiteX5" fmla="*/ 709736 w 6766974"/>
              <a:gd name="connsiteY5" fmla="*/ 1521351 h 6864232"/>
              <a:gd name="connsiteX6" fmla="*/ 1896284 w 6766974"/>
              <a:gd name="connsiteY6" fmla="*/ 197391 h 686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6974" h="6864232">
                <a:moveTo>
                  <a:pt x="2135088" y="0"/>
                </a:moveTo>
                <a:lnTo>
                  <a:pt x="6766974" y="0"/>
                </a:lnTo>
                <a:lnTo>
                  <a:pt x="6766974" y="6864232"/>
                </a:lnTo>
                <a:lnTo>
                  <a:pt x="1128977" y="6864232"/>
                </a:lnTo>
                <a:lnTo>
                  <a:pt x="1004776" y="6687663"/>
                </a:lnTo>
                <a:cubicBezTo>
                  <a:pt x="-54053" y="5122098"/>
                  <a:pt x="-463081" y="3202457"/>
                  <a:pt x="709736" y="1521351"/>
                </a:cubicBezTo>
                <a:cubicBezTo>
                  <a:pt x="1045443" y="1039181"/>
                  <a:pt x="1446565" y="592246"/>
                  <a:pt x="1896284" y="197391"/>
                </a:cubicBezTo>
                <a:close/>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 name="Freeform: Shape 102">
            <a:extLst>
              <a:ext uri="{FF2B5EF4-FFF2-40B4-BE49-F238E27FC236}">
                <a16:creationId xmlns:a16="http://schemas.microsoft.com/office/drawing/2014/main" id="{A200CBA5-3F2B-4AAC-9F86-99AFECC19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3136" y="0"/>
            <a:ext cx="5238864" cy="6858000"/>
          </a:xfrm>
          <a:custGeom>
            <a:avLst/>
            <a:gdLst>
              <a:gd name="connsiteX0" fmla="*/ 2829115 w 5238864"/>
              <a:gd name="connsiteY0" fmla="*/ 0 h 6864726"/>
              <a:gd name="connsiteX1" fmla="*/ 5238864 w 5238864"/>
              <a:gd name="connsiteY1" fmla="*/ 0 h 6864726"/>
              <a:gd name="connsiteX2" fmla="*/ 5238864 w 5238864"/>
              <a:gd name="connsiteY2" fmla="*/ 6864726 h 6864726"/>
              <a:gd name="connsiteX3" fmla="*/ 1518091 w 5238864"/>
              <a:gd name="connsiteY3" fmla="*/ 6864726 h 6864726"/>
              <a:gd name="connsiteX4" fmla="*/ 1435414 w 5238864"/>
              <a:gd name="connsiteY4" fmla="*/ 6778879 h 6864726"/>
              <a:gd name="connsiteX5" fmla="*/ 406006 w 5238864"/>
              <a:gd name="connsiteY5" fmla="*/ 2093910 h 6864726"/>
              <a:gd name="connsiteX6" fmla="*/ 2559142 w 5238864"/>
              <a:gd name="connsiteY6" fmla="*/ 124487 h 686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8864" h="6864726">
                <a:moveTo>
                  <a:pt x="2829115" y="0"/>
                </a:moveTo>
                <a:lnTo>
                  <a:pt x="5238864" y="0"/>
                </a:lnTo>
                <a:lnTo>
                  <a:pt x="5238864" y="6864726"/>
                </a:lnTo>
                <a:lnTo>
                  <a:pt x="1518091" y="6864726"/>
                </a:lnTo>
                <a:lnTo>
                  <a:pt x="1435414" y="6778879"/>
                </a:lnTo>
                <a:cubicBezTo>
                  <a:pt x="226066" y="5476104"/>
                  <a:pt x="-499346" y="3635393"/>
                  <a:pt x="406006" y="2093910"/>
                </a:cubicBezTo>
                <a:cubicBezTo>
                  <a:pt x="907547" y="1241972"/>
                  <a:pt x="1674986" y="564513"/>
                  <a:pt x="2559142" y="12448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Box 60">
            <a:extLst>
              <a:ext uri="{FF2B5EF4-FFF2-40B4-BE49-F238E27FC236}">
                <a16:creationId xmlns:a16="http://schemas.microsoft.com/office/drawing/2014/main" id="{EFD960CE-2F01-29D5-7655-7958F5EDAB3F}"/>
              </a:ext>
            </a:extLst>
          </p:cNvPr>
          <p:cNvSpPr txBox="1"/>
          <p:nvPr/>
        </p:nvSpPr>
        <p:spPr>
          <a:xfrm>
            <a:off x="798577" y="794042"/>
            <a:ext cx="5811888" cy="5248622"/>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defTabSz="914400">
              <a:lnSpc>
                <a:spcPct val="120000"/>
              </a:lnSpc>
              <a:spcAft>
                <a:spcPts val="600"/>
              </a:spcAft>
              <a:buClr>
                <a:schemeClr val="accent1"/>
              </a:buClr>
              <a:buSzPct val="110000"/>
            </a:pPr>
            <a:r>
              <a:rPr lang="en-US" b="1" i="1" dirty="0"/>
              <a:t>Course selection tips....</a:t>
            </a:r>
          </a:p>
          <a:p>
            <a:pPr indent="-228600" defTabSz="914400">
              <a:lnSpc>
                <a:spcPct val="120000"/>
              </a:lnSpc>
              <a:spcAft>
                <a:spcPts val="600"/>
              </a:spcAft>
              <a:buClr>
                <a:schemeClr val="accent1"/>
              </a:buClr>
              <a:buSzPct val="110000"/>
              <a:buFont typeface="Wingdings" panose="05000000000000000000" pitchFamily="2" charset="2"/>
              <a:buChar char="§"/>
            </a:pPr>
            <a:endParaRPr lang="en-US" dirty="0"/>
          </a:p>
          <a:p>
            <a:pPr indent="-228600" defTabSz="914400">
              <a:lnSpc>
                <a:spcPct val="120000"/>
              </a:lnSpc>
              <a:spcAft>
                <a:spcPts val="600"/>
              </a:spcAft>
              <a:buClr>
                <a:schemeClr val="accent1"/>
              </a:buClr>
              <a:buSzPct val="110000"/>
              <a:buFont typeface="Wingdings" panose="05000000000000000000" pitchFamily="2" charset="2"/>
              <a:buChar char="§"/>
            </a:pPr>
            <a:r>
              <a:rPr lang="en-US" dirty="0"/>
              <a:t>Do not take English, Math or Science in summer school or online</a:t>
            </a:r>
          </a:p>
          <a:p>
            <a:pPr indent="-228600" defTabSz="914400">
              <a:lnSpc>
                <a:spcPct val="120000"/>
              </a:lnSpc>
              <a:spcAft>
                <a:spcPts val="600"/>
              </a:spcAft>
              <a:buClr>
                <a:schemeClr val="accent1"/>
              </a:buClr>
              <a:buSzPct val="110000"/>
              <a:buFont typeface="Wingdings" panose="05000000000000000000" pitchFamily="2" charset="2"/>
              <a:buChar char="§"/>
            </a:pPr>
            <a:r>
              <a:rPr lang="en-US" dirty="0"/>
              <a:t>If you are in Band, do not take Socials or Careers ahead of time</a:t>
            </a:r>
          </a:p>
          <a:p>
            <a:pPr indent="-228600" defTabSz="914400">
              <a:lnSpc>
                <a:spcPct val="120000"/>
              </a:lnSpc>
              <a:spcAft>
                <a:spcPts val="600"/>
              </a:spcAft>
              <a:buClr>
                <a:schemeClr val="accent1"/>
              </a:buClr>
              <a:buSzPct val="110000"/>
              <a:buFont typeface="Wingdings" panose="05000000000000000000" pitchFamily="2" charset="2"/>
              <a:buChar char="§"/>
            </a:pPr>
            <a:r>
              <a:rPr lang="en-US" dirty="0"/>
              <a:t>If you are looking at IB you should take Precalculus 11 BEFORE IB Math HL and you should take </a:t>
            </a:r>
            <a:r>
              <a:rPr lang="en-US" dirty="0" err="1"/>
              <a:t>Prec</a:t>
            </a:r>
            <a:r>
              <a:rPr lang="en-US" dirty="0"/>
              <a:t> 11 before IB sciences</a:t>
            </a:r>
          </a:p>
          <a:p>
            <a:pPr indent="-228600" defTabSz="914400">
              <a:lnSpc>
                <a:spcPct val="120000"/>
              </a:lnSpc>
              <a:spcAft>
                <a:spcPts val="600"/>
              </a:spcAft>
              <a:buClr>
                <a:schemeClr val="accent1"/>
              </a:buClr>
              <a:buSzPct val="110000"/>
              <a:buFont typeface="Wingdings" panose="05000000000000000000" pitchFamily="2" charset="2"/>
              <a:buChar char="§"/>
            </a:pPr>
            <a:r>
              <a:rPr lang="en-US" dirty="0"/>
              <a:t>There is NO NEED to take any other sciences, English, etc.  </a:t>
            </a:r>
          </a:p>
          <a:p>
            <a:pPr indent="-228600" defTabSz="914400">
              <a:lnSpc>
                <a:spcPct val="120000"/>
              </a:lnSpc>
              <a:spcAft>
                <a:spcPts val="600"/>
              </a:spcAft>
              <a:buClr>
                <a:schemeClr val="accent1"/>
              </a:buClr>
              <a:buSzPct val="110000"/>
              <a:buFont typeface="Wingdings" panose="05000000000000000000" pitchFamily="2" charset="2"/>
              <a:buChar char="§"/>
            </a:pPr>
            <a:r>
              <a:rPr lang="en-US" dirty="0"/>
              <a:t>Before taking IB, ensure you have completed your PE 10, Careers 10 and a fine art or applied skills course.</a:t>
            </a:r>
          </a:p>
        </p:txBody>
      </p:sp>
      <p:pic>
        <p:nvPicPr>
          <p:cNvPr id="4" name="Audio 3">
            <a:extLst>
              <a:ext uri="{FF2B5EF4-FFF2-40B4-BE49-F238E27FC236}">
                <a16:creationId xmlns:a16="http://schemas.microsoft.com/office/drawing/2014/main" id="{763FEC6E-3598-D6EC-22FF-CC2A5A97E58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623391991"/>
      </p:ext>
    </p:extLst>
  </p:cSld>
  <p:clrMapOvr>
    <a:masterClrMapping/>
  </p:clrMapOvr>
  <mc:AlternateContent xmlns:mc="http://schemas.openxmlformats.org/markup-compatibility/2006" xmlns:p14="http://schemas.microsoft.com/office/powerpoint/2010/main">
    <mc:Choice Requires="p14">
      <p:transition spd="slow" p14:dur="2000" advTm="89373"/>
    </mc:Choice>
    <mc:Fallback xmlns="">
      <p:transition spd="slow" advTm="893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useBgFill="1">
        <p:nvSpPr>
          <p:cNvPr id="33" name="Rectangle 32">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BF3EAD-AA49-66FC-9CB5-F41451E907B9}"/>
              </a:ext>
            </a:extLst>
          </p:cNvPr>
          <p:cNvSpPr>
            <a:spLocks noGrp="1"/>
          </p:cNvSpPr>
          <p:nvPr>
            <p:ph type="title"/>
          </p:nvPr>
        </p:nvSpPr>
        <p:spPr>
          <a:xfrm>
            <a:off x="2844485" y="619375"/>
            <a:ext cx="6230857" cy="929009"/>
          </a:xfrm>
        </p:spPr>
        <p:txBody>
          <a:bodyPr anchor="t">
            <a:normAutofit/>
          </a:bodyPr>
          <a:lstStyle/>
          <a:p>
            <a:pPr algn="l"/>
            <a:r>
              <a:rPr lang="en-US" sz="3600" dirty="0">
                <a:solidFill>
                  <a:schemeClr val="accent1"/>
                </a:solidFill>
              </a:rPr>
              <a:t>Things to know…</a:t>
            </a:r>
          </a:p>
        </p:txBody>
      </p:sp>
      <p:sp>
        <p:nvSpPr>
          <p:cNvPr id="35" name="Isosceles Triangle 34">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5822F72D-3B26-1894-D9B2-09B0859E67C7}"/>
              </a:ext>
            </a:extLst>
          </p:cNvPr>
          <p:cNvSpPr>
            <a:spLocks noGrp="1"/>
          </p:cNvSpPr>
          <p:nvPr>
            <p:ph idx="1"/>
          </p:nvPr>
        </p:nvSpPr>
        <p:spPr>
          <a:xfrm>
            <a:off x="2844485" y="1745732"/>
            <a:ext cx="8175321" cy="4451074"/>
          </a:xfrm>
        </p:spPr>
        <p:txBody>
          <a:bodyPr vert="horz" lIns="91440" tIns="45720" rIns="91440" bIns="45720" rtlCol="0" anchor="t">
            <a:noAutofit/>
          </a:bodyPr>
          <a:lstStyle/>
          <a:p>
            <a:pPr>
              <a:lnSpc>
                <a:spcPct val="110000"/>
              </a:lnSpc>
            </a:pPr>
            <a:r>
              <a:rPr lang="en-US" sz="1600" dirty="0"/>
              <a:t>Make sure you have all the “prerequisite” courses (</a:t>
            </a:r>
            <a:r>
              <a:rPr lang="en-US" sz="1600" dirty="0" err="1"/>
              <a:t>ie</a:t>
            </a:r>
            <a:r>
              <a:rPr lang="en-US" sz="1600" dirty="0"/>
              <a:t>: you cannot take French 10 if you have not taken French 9).  A second language is not required for graduation or for post secondary admissions.</a:t>
            </a:r>
          </a:p>
          <a:p>
            <a:pPr>
              <a:lnSpc>
                <a:spcPct val="110000"/>
              </a:lnSpc>
            </a:pPr>
            <a:r>
              <a:rPr lang="en-US" sz="1600" dirty="0"/>
              <a:t>If you go ahead and take Science 10 or Math 10 in Summer School you likely WILL NOT get Senior Sciences or Math next year!  We need these spots for our senior students.</a:t>
            </a:r>
          </a:p>
          <a:p>
            <a:pPr>
              <a:lnSpc>
                <a:spcPct val="110000"/>
              </a:lnSpc>
            </a:pPr>
            <a:r>
              <a:rPr lang="en-US" sz="1600" dirty="0"/>
              <a:t>The portal is open now for you to do your course selection. </a:t>
            </a:r>
          </a:p>
          <a:p>
            <a:pPr>
              <a:lnSpc>
                <a:spcPct val="110000"/>
              </a:lnSpc>
            </a:pPr>
            <a:r>
              <a:rPr lang="en-US" sz="1600" dirty="0"/>
              <a:t>Don’t procrastinate, get it done today!  Involve your parents in this process. </a:t>
            </a:r>
          </a:p>
          <a:p>
            <a:pPr>
              <a:lnSpc>
                <a:spcPct val="110000"/>
              </a:lnSpc>
            </a:pPr>
            <a:r>
              <a:rPr lang="en-US" sz="1600" dirty="0"/>
              <a:t>If you do not submit your course selections, you may not get the classes that you want.</a:t>
            </a:r>
          </a:p>
          <a:p>
            <a:pPr>
              <a:lnSpc>
                <a:spcPct val="110000"/>
              </a:lnSpc>
            </a:pPr>
            <a:r>
              <a:rPr lang="en-US" sz="1600" dirty="0"/>
              <a:t>Choose wisely as you will not be able to change your selections as we will not have space for late changes.</a:t>
            </a:r>
          </a:p>
          <a:p>
            <a:pPr>
              <a:lnSpc>
                <a:spcPct val="110000"/>
              </a:lnSpc>
            </a:pPr>
            <a:r>
              <a:rPr lang="en-US" sz="1600" dirty="0"/>
              <a:t>All of your selections need to be entered </a:t>
            </a:r>
            <a:r>
              <a:rPr lang="en-US" sz="1600" b="1" i="1" dirty="0">
                <a:highlight>
                  <a:srgbClr val="FFFF00"/>
                </a:highlight>
              </a:rPr>
              <a:t>into </a:t>
            </a:r>
            <a:r>
              <a:rPr lang="en-US" sz="1600" b="1" i="1" dirty="0" err="1">
                <a:highlight>
                  <a:srgbClr val="FFFF00"/>
                </a:highlight>
              </a:rPr>
              <a:t>Myed</a:t>
            </a:r>
            <a:r>
              <a:rPr lang="en-US" sz="1600" b="1" i="1" dirty="0">
                <a:highlight>
                  <a:srgbClr val="FFFF00"/>
                </a:highlight>
              </a:rPr>
              <a:t> </a:t>
            </a:r>
            <a:r>
              <a:rPr lang="en-US" sz="1600" b="1" i="1">
                <a:highlight>
                  <a:srgbClr val="FFFF00"/>
                </a:highlight>
              </a:rPr>
              <a:t>by Feb 28th</a:t>
            </a:r>
            <a:r>
              <a:rPr lang="en-US" sz="1600" b="1" i="1"/>
              <a:t>. </a:t>
            </a:r>
            <a:endParaRPr lang="en-US" sz="1500" b="1" i="1" dirty="0"/>
          </a:p>
        </p:txBody>
      </p:sp>
      <p:pic>
        <p:nvPicPr>
          <p:cNvPr id="10" name="Audio 9">
            <a:extLst>
              <a:ext uri="{FF2B5EF4-FFF2-40B4-BE49-F238E27FC236}">
                <a16:creationId xmlns:a16="http://schemas.microsoft.com/office/drawing/2014/main" id="{B7B1D874-1DEC-8334-AFA1-8F541889DC8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276783119"/>
      </p:ext>
    </p:extLst>
  </p:cSld>
  <p:clrMapOvr>
    <a:masterClrMapping/>
  </p:clrMapOvr>
  <mc:AlternateContent xmlns:mc="http://schemas.openxmlformats.org/markup-compatibility/2006" xmlns:p14="http://schemas.microsoft.com/office/powerpoint/2010/main">
    <mc:Choice Requires="p14">
      <p:transition spd="slow" p14:dur="2000" advTm="64676"/>
    </mc:Choice>
    <mc:Fallback xmlns="">
      <p:transition spd="slow" advTm="646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7C4610E-9C18-467B-BF10-BE6A974CC3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2" name="Freeform 5">
              <a:extLst>
                <a:ext uri="{FF2B5EF4-FFF2-40B4-BE49-F238E27FC236}">
                  <a16:creationId xmlns:a16="http://schemas.microsoft.com/office/drawing/2014/main" id="{296DF307-344E-4E9B-A7AA-8139E450D1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Freeform 6">
              <a:extLst>
                <a:ext uri="{FF2B5EF4-FFF2-40B4-BE49-F238E27FC236}">
                  <a16:creationId xmlns:a16="http://schemas.microsoft.com/office/drawing/2014/main" id="{E263CC2D-ACFB-4EB3-ADF9-CD82BC8422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7">
              <a:extLst>
                <a:ext uri="{FF2B5EF4-FFF2-40B4-BE49-F238E27FC236}">
                  <a16:creationId xmlns:a16="http://schemas.microsoft.com/office/drawing/2014/main" id="{C5366E2F-9BA0-485A-B1CA-A5E6E2E37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Freeform 8">
              <a:extLst>
                <a:ext uri="{FF2B5EF4-FFF2-40B4-BE49-F238E27FC236}">
                  <a16:creationId xmlns:a16="http://schemas.microsoft.com/office/drawing/2014/main" id="{1803051E-7C26-4F53-8293-B4EAED4212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9">
              <a:extLst>
                <a:ext uri="{FF2B5EF4-FFF2-40B4-BE49-F238E27FC236}">
                  <a16:creationId xmlns:a16="http://schemas.microsoft.com/office/drawing/2014/main" id="{D10888CD-E496-4116-9C45-CF4F17ADE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10">
              <a:extLst>
                <a:ext uri="{FF2B5EF4-FFF2-40B4-BE49-F238E27FC236}">
                  <a16:creationId xmlns:a16="http://schemas.microsoft.com/office/drawing/2014/main" id="{0A42DA8F-DA3D-43E9-A184-E0F6C133A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11">
              <a:extLst>
                <a:ext uri="{FF2B5EF4-FFF2-40B4-BE49-F238E27FC236}">
                  <a16:creationId xmlns:a16="http://schemas.microsoft.com/office/drawing/2014/main" id="{473EAD31-7AA3-49B7-ADD6-C13FF0F14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Freeform 12">
              <a:extLst>
                <a:ext uri="{FF2B5EF4-FFF2-40B4-BE49-F238E27FC236}">
                  <a16:creationId xmlns:a16="http://schemas.microsoft.com/office/drawing/2014/main" id="{2BBB7CDF-BA2E-451F-9201-CF2B6FEAEA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13">
              <a:extLst>
                <a:ext uri="{FF2B5EF4-FFF2-40B4-BE49-F238E27FC236}">
                  <a16:creationId xmlns:a16="http://schemas.microsoft.com/office/drawing/2014/main" id="{84809EF2-CD0D-4BC3-ABC7-E7E312A1D7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14">
              <a:extLst>
                <a:ext uri="{FF2B5EF4-FFF2-40B4-BE49-F238E27FC236}">
                  <a16:creationId xmlns:a16="http://schemas.microsoft.com/office/drawing/2014/main" id="{11D2D6C5-637B-4AFE-97F4-D4E48A6134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15">
              <a:extLst>
                <a:ext uri="{FF2B5EF4-FFF2-40B4-BE49-F238E27FC236}">
                  <a16:creationId xmlns:a16="http://schemas.microsoft.com/office/drawing/2014/main" id="{F841B2C5-57F5-4FE6-B4D4-EBB3F30881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Freeform 16">
              <a:extLst>
                <a:ext uri="{FF2B5EF4-FFF2-40B4-BE49-F238E27FC236}">
                  <a16:creationId xmlns:a16="http://schemas.microsoft.com/office/drawing/2014/main" id="{B4822A39-2A52-4B2C-9319-BEFC526DB0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17">
              <a:extLst>
                <a:ext uri="{FF2B5EF4-FFF2-40B4-BE49-F238E27FC236}">
                  <a16:creationId xmlns:a16="http://schemas.microsoft.com/office/drawing/2014/main" id="{4E469692-E783-4950-8DEC-3A1FD3978B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Freeform 18">
              <a:extLst>
                <a:ext uri="{FF2B5EF4-FFF2-40B4-BE49-F238E27FC236}">
                  <a16:creationId xmlns:a16="http://schemas.microsoft.com/office/drawing/2014/main" id="{012909CD-3254-41E5-B8BB-0F2D7CE0D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19">
              <a:extLst>
                <a:ext uri="{FF2B5EF4-FFF2-40B4-BE49-F238E27FC236}">
                  <a16:creationId xmlns:a16="http://schemas.microsoft.com/office/drawing/2014/main" id="{93E7648E-861E-4503-AEDC-56C4EC5072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 name="Freeform 20">
              <a:extLst>
                <a:ext uri="{FF2B5EF4-FFF2-40B4-BE49-F238E27FC236}">
                  <a16:creationId xmlns:a16="http://schemas.microsoft.com/office/drawing/2014/main" id="{F9C72257-EBD0-4D1C-A32C-D84644687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 name="Freeform 21">
              <a:extLst>
                <a:ext uri="{FF2B5EF4-FFF2-40B4-BE49-F238E27FC236}">
                  <a16:creationId xmlns:a16="http://schemas.microsoft.com/office/drawing/2014/main" id="{87BB2CBB-9C22-4E28-AB86-DC92AEE2D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 name="Freeform 22">
              <a:extLst>
                <a:ext uri="{FF2B5EF4-FFF2-40B4-BE49-F238E27FC236}">
                  <a16:creationId xmlns:a16="http://schemas.microsoft.com/office/drawing/2014/main" id="{F85B3053-8D9F-410A-80C2-7960DDEA6A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 name="Freeform 23">
              <a:extLst>
                <a:ext uri="{FF2B5EF4-FFF2-40B4-BE49-F238E27FC236}">
                  <a16:creationId xmlns:a16="http://schemas.microsoft.com/office/drawing/2014/main" id="{E8FF5DA7-6E72-41F1-A54C-EAF440A27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2" name="Group 31">
            <a:extLst>
              <a:ext uri="{FF2B5EF4-FFF2-40B4-BE49-F238E27FC236}">
                <a16:creationId xmlns:a16="http://schemas.microsoft.com/office/drawing/2014/main" id="{A899734C-500F-4274-9854-8BFA14A1D7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3" name="Rectangle 32">
              <a:extLst>
                <a:ext uri="{FF2B5EF4-FFF2-40B4-BE49-F238E27FC236}">
                  <a16:creationId xmlns:a16="http://schemas.microsoft.com/office/drawing/2014/main" id="{FF07BF51-2934-47AD-A415-7400882F14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4" name="Isosceles Triangle 33">
              <a:extLst>
                <a:ext uri="{FF2B5EF4-FFF2-40B4-BE49-F238E27FC236}">
                  <a16:creationId xmlns:a16="http://schemas.microsoft.com/office/drawing/2014/main" id="{DD6E3DF0-EDC0-458B-9C5B-911814F0A6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5" name="Rectangle 34">
              <a:extLst>
                <a:ext uri="{FF2B5EF4-FFF2-40B4-BE49-F238E27FC236}">
                  <a16:creationId xmlns:a16="http://schemas.microsoft.com/office/drawing/2014/main" id="{5D0824B1-47C9-4504-99FB-CB1505197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sp>
        <p:nvSpPr>
          <p:cNvPr id="37" name="Rectangle 36">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3061" cy="68692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40"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 name="TextBox 1">
            <a:extLst>
              <a:ext uri="{FF2B5EF4-FFF2-40B4-BE49-F238E27FC236}">
                <a16:creationId xmlns:a16="http://schemas.microsoft.com/office/drawing/2014/main" id="{6F97EF73-D1F0-AD1B-F22A-6785E57C09B2}"/>
              </a:ext>
            </a:extLst>
          </p:cNvPr>
          <p:cNvSpPr txBox="1"/>
          <p:nvPr/>
        </p:nvSpPr>
        <p:spPr>
          <a:xfrm>
            <a:off x="1378425" y="5199797"/>
            <a:ext cx="9435152" cy="789673"/>
          </a:xfrm>
          <a:prstGeom prst="rect">
            <a:avLst/>
          </a:prstGeom>
        </p:spPr>
        <p:txBody>
          <a:bodyPr rot="0" spcFirstLastPara="0" vertOverflow="overflow" horzOverflow="overflow" vert="horz" lIns="228600" tIns="228600" rIns="228600" bIns="0" numCol="1" spcCol="0" rtlCol="0" fromWordArt="0" anchor="ctr" anchorCtr="0" forceAA="0" compatLnSpc="1">
            <a:prstTxWarp prst="textNoShape">
              <a:avLst/>
            </a:prstTxWarp>
            <a:normAutofit/>
          </a:bodyPr>
          <a:lstStyle/>
          <a:p>
            <a:pPr algn="ctr" defTabSz="914400">
              <a:lnSpc>
                <a:spcPct val="80000"/>
              </a:lnSpc>
              <a:spcBef>
                <a:spcPct val="0"/>
              </a:spcBef>
              <a:spcAft>
                <a:spcPts val="600"/>
              </a:spcAft>
            </a:pPr>
            <a:r>
              <a:rPr lang="en-US" sz="3700" spc="-150">
                <a:solidFill>
                  <a:schemeClr val="bg1"/>
                </a:solidFill>
                <a:latin typeface="+mj-lt"/>
                <a:ea typeface="+mj-ea"/>
                <a:cs typeface="+mj-cs"/>
              </a:rPr>
              <a:t>Know who your counsellor is and how you can visit!</a:t>
            </a:r>
          </a:p>
        </p:txBody>
      </p:sp>
      <p:sp>
        <p:nvSpPr>
          <p:cNvPr id="60" name="Freeform: Shape 59">
            <a:extLst>
              <a:ext uri="{FF2B5EF4-FFF2-40B4-BE49-F238E27FC236}">
                <a16:creationId xmlns:a16="http://schemas.microsoft.com/office/drawing/2014/main" id="{A7795DFA-888F-47E2-B44E-DE1D3B3E4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058957"/>
          </a:xfrm>
          <a:custGeom>
            <a:avLst/>
            <a:gdLst>
              <a:gd name="connsiteX0" fmla="*/ 0 w 12192000"/>
              <a:gd name="connsiteY0" fmla="*/ 0 h 5058957"/>
              <a:gd name="connsiteX1" fmla="*/ 12192000 w 12192000"/>
              <a:gd name="connsiteY1" fmla="*/ 0 h 5058957"/>
              <a:gd name="connsiteX2" fmla="*/ 12192000 w 12192000"/>
              <a:gd name="connsiteY2" fmla="*/ 259692 h 5058957"/>
              <a:gd name="connsiteX3" fmla="*/ 12192000 w 12192000"/>
              <a:gd name="connsiteY3" fmla="*/ 3542069 h 5058957"/>
              <a:gd name="connsiteX4" fmla="*/ 12192000 w 12192000"/>
              <a:gd name="connsiteY4" fmla="*/ 3734194 h 5058957"/>
              <a:gd name="connsiteX5" fmla="*/ 12192000 w 12192000"/>
              <a:gd name="connsiteY5" fmla="*/ 4710012 h 5058957"/>
              <a:gd name="connsiteX6" fmla="*/ 12113803 w 12192000"/>
              <a:gd name="connsiteY6" fmla="*/ 4718295 h 5058957"/>
              <a:gd name="connsiteX7" fmla="*/ 6753597 w 12192000"/>
              <a:gd name="connsiteY7" fmla="*/ 5041852 h 5058957"/>
              <a:gd name="connsiteX8" fmla="*/ 400746 w 12192000"/>
              <a:gd name="connsiteY8" fmla="*/ 4870509 h 5058957"/>
              <a:gd name="connsiteX9" fmla="*/ 0 w 12192000"/>
              <a:gd name="connsiteY9" fmla="*/ 4833533 h 5058957"/>
              <a:gd name="connsiteX10" fmla="*/ 0 w 12192000"/>
              <a:gd name="connsiteY10" fmla="*/ 3734194 h 5058957"/>
              <a:gd name="connsiteX11" fmla="*/ 0 w 12192000"/>
              <a:gd name="connsiteY11" fmla="*/ 3542069 h 5058957"/>
              <a:gd name="connsiteX12" fmla="*/ 0 w 12192000"/>
              <a:gd name="connsiteY12" fmla="*/ 259692 h 5058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5058957">
                <a:moveTo>
                  <a:pt x="0" y="0"/>
                </a:moveTo>
                <a:lnTo>
                  <a:pt x="12192000" y="0"/>
                </a:lnTo>
                <a:lnTo>
                  <a:pt x="12192000" y="259692"/>
                </a:lnTo>
                <a:lnTo>
                  <a:pt x="12192000" y="3542069"/>
                </a:lnTo>
                <a:lnTo>
                  <a:pt x="12192000" y="3734194"/>
                </a:lnTo>
                <a:lnTo>
                  <a:pt x="12192000" y="4710012"/>
                </a:lnTo>
                <a:lnTo>
                  <a:pt x="12113803" y="4718295"/>
                </a:lnTo>
                <a:cubicBezTo>
                  <a:pt x="10139508" y="4916244"/>
                  <a:pt x="8237152" y="5009247"/>
                  <a:pt x="6753597" y="5041852"/>
                </a:cubicBezTo>
                <a:cubicBezTo>
                  <a:pt x="4940362" y="5081701"/>
                  <a:pt x="2657278" y="5062371"/>
                  <a:pt x="400746" y="4870509"/>
                </a:cubicBezTo>
                <a:lnTo>
                  <a:pt x="0" y="4833533"/>
                </a:lnTo>
                <a:lnTo>
                  <a:pt x="0" y="3734194"/>
                </a:lnTo>
                <a:lnTo>
                  <a:pt x="0" y="3542069"/>
                </a:lnTo>
                <a:lnTo>
                  <a:pt x="0" y="259692"/>
                </a:lnTo>
                <a:close/>
              </a:path>
            </a:pathLst>
          </a:custGeom>
          <a:solidFill>
            <a:schemeClr val="bg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id="{8E858B82-9388-55DF-7226-67D00660F11F}"/>
              </a:ext>
            </a:extLst>
          </p:cNvPr>
          <p:cNvPicPr>
            <a:picLocks noChangeAspect="1"/>
          </p:cNvPicPr>
          <p:nvPr/>
        </p:nvPicPr>
        <p:blipFill>
          <a:blip r:embed="rId4"/>
          <a:stretch>
            <a:fillRect/>
          </a:stretch>
        </p:blipFill>
        <p:spPr>
          <a:xfrm>
            <a:off x="643467" y="1235883"/>
            <a:ext cx="10914060" cy="2646660"/>
          </a:xfrm>
          <a:prstGeom prst="rect">
            <a:avLst/>
          </a:prstGeom>
        </p:spPr>
      </p:pic>
      <p:pic>
        <p:nvPicPr>
          <p:cNvPr id="5" name="Audio 4">
            <a:extLst>
              <a:ext uri="{FF2B5EF4-FFF2-40B4-BE49-F238E27FC236}">
                <a16:creationId xmlns:a16="http://schemas.microsoft.com/office/drawing/2014/main" id="{BD0054F9-726F-9ABC-F6A3-42CA014FBC9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554743675"/>
      </p:ext>
    </p:extLst>
  </p:cSld>
  <p:clrMapOvr>
    <a:masterClrMapping/>
  </p:clrMapOvr>
  <mc:AlternateContent xmlns:mc="http://schemas.openxmlformats.org/markup-compatibility/2006" xmlns:p14="http://schemas.microsoft.com/office/powerpoint/2010/main">
    <mc:Choice Requires="p14">
      <p:transition spd="slow" p14:dur="2000" advTm="25490"/>
    </mc:Choice>
    <mc:Fallback xmlns="">
      <p:transition spd="slow" advTm="254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7C4610E-9C18-467B-BF10-BE6A974CC3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9" name="Freeform 5">
              <a:extLst>
                <a:ext uri="{FF2B5EF4-FFF2-40B4-BE49-F238E27FC236}">
                  <a16:creationId xmlns:a16="http://schemas.microsoft.com/office/drawing/2014/main" id="{296DF307-344E-4E9B-A7AA-8139E450D1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6">
              <a:extLst>
                <a:ext uri="{FF2B5EF4-FFF2-40B4-BE49-F238E27FC236}">
                  <a16:creationId xmlns:a16="http://schemas.microsoft.com/office/drawing/2014/main" id="{E263CC2D-ACFB-4EB3-ADF9-CD82BC8422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 name="Freeform 7">
              <a:extLst>
                <a:ext uri="{FF2B5EF4-FFF2-40B4-BE49-F238E27FC236}">
                  <a16:creationId xmlns:a16="http://schemas.microsoft.com/office/drawing/2014/main" id="{C5366E2F-9BA0-485A-B1CA-A5E6E2E37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Freeform 8">
              <a:extLst>
                <a:ext uri="{FF2B5EF4-FFF2-40B4-BE49-F238E27FC236}">
                  <a16:creationId xmlns:a16="http://schemas.microsoft.com/office/drawing/2014/main" id="{1803051E-7C26-4F53-8293-B4EAED4212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Freeform 9">
              <a:extLst>
                <a:ext uri="{FF2B5EF4-FFF2-40B4-BE49-F238E27FC236}">
                  <a16:creationId xmlns:a16="http://schemas.microsoft.com/office/drawing/2014/main" id="{D10888CD-E496-4116-9C45-CF4F17ADE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10">
              <a:extLst>
                <a:ext uri="{FF2B5EF4-FFF2-40B4-BE49-F238E27FC236}">
                  <a16:creationId xmlns:a16="http://schemas.microsoft.com/office/drawing/2014/main" id="{0A42DA8F-DA3D-43E9-A184-E0F6C133A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Freeform 11">
              <a:extLst>
                <a:ext uri="{FF2B5EF4-FFF2-40B4-BE49-F238E27FC236}">
                  <a16:creationId xmlns:a16="http://schemas.microsoft.com/office/drawing/2014/main" id="{473EAD31-7AA3-49B7-ADD6-C13FF0F14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12">
              <a:extLst>
                <a:ext uri="{FF2B5EF4-FFF2-40B4-BE49-F238E27FC236}">
                  <a16:creationId xmlns:a16="http://schemas.microsoft.com/office/drawing/2014/main" id="{2BBB7CDF-BA2E-451F-9201-CF2B6FEAEA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13">
              <a:extLst>
                <a:ext uri="{FF2B5EF4-FFF2-40B4-BE49-F238E27FC236}">
                  <a16:creationId xmlns:a16="http://schemas.microsoft.com/office/drawing/2014/main" id="{84809EF2-CD0D-4BC3-ABC7-E7E312A1D7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14">
              <a:extLst>
                <a:ext uri="{FF2B5EF4-FFF2-40B4-BE49-F238E27FC236}">
                  <a16:creationId xmlns:a16="http://schemas.microsoft.com/office/drawing/2014/main" id="{11D2D6C5-637B-4AFE-97F4-D4E48A6134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Freeform 15">
              <a:extLst>
                <a:ext uri="{FF2B5EF4-FFF2-40B4-BE49-F238E27FC236}">
                  <a16:creationId xmlns:a16="http://schemas.microsoft.com/office/drawing/2014/main" id="{F841B2C5-57F5-4FE6-B4D4-EBB3F30881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16">
              <a:extLst>
                <a:ext uri="{FF2B5EF4-FFF2-40B4-BE49-F238E27FC236}">
                  <a16:creationId xmlns:a16="http://schemas.microsoft.com/office/drawing/2014/main" id="{B4822A39-2A52-4B2C-9319-BEFC526DB0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17">
              <a:extLst>
                <a:ext uri="{FF2B5EF4-FFF2-40B4-BE49-F238E27FC236}">
                  <a16:creationId xmlns:a16="http://schemas.microsoft.com/office/drawing/2014/main" id="{4E469692-E783-4950-8DEC-3A1FD3978B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18">
              <a:extLst>
                <a:ext uri="{FF2B5EF4-FFF2-40B4-BE49-F238E27FC236}">
                  <a16:creationId xmlns:a16="http://schemas.microsoft.com/office/drawing/2014/main" id="{012909CD-3254-41E5-B8BB-0F2D7CE0D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Freeform 19">
              <a:extLst>
                <a:ext uri="{FF2B5EF4-FFF2-40B4-BE49-F238E27FC236}">
                  <a16:creationId xmlns:a16="http://schemas.microsoft.com/office/drawing/2014/main" id="{93E7648E-861E-4503-AEDC-56C4EC5072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20">
              <a:extLst>
                <a:ext uri="{FF2B5EF4-FFF2-40B4-BE49-F238E27FC236}">
                  <a16:creationId xmlns:a16="http://schemas.microsoft.com/office/drawing/2014/main" id="{F9C72257-EBD0-4D1C-A32C-D84644687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Freeform 21">
              <a:extLst>
                <a:ext uri="{FF2B5EF4-FFF2-40B4-BE49-F238E27FC236}">
                  <a16:creationId xmlns:a16="http://schemas.microsoft.com/office/drawing/2014/main" id="{87BB2CBB-9C22-4E28-AB86-DC92AEE2D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22">
              <a:extLst>
                <a:ext uri="{FF2B5EF4-FFF2-40B4-BE49-F238E27FC236}">
                  <a16:creationId xmlns:a16="http://schemas.microsoft.com/office/drawing/2014/main" id="{F85B3053-8D9F-410A-80C2-7960DDEA6A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 name="Freeform 23">
              <a:extLst>
                <a:ext uri="{FF2B5EF4-FFF2-40B4-BE49-F238E27FC236}">
                  <a16:creationId xmlns:a16="http://schemas.microsoft.com/office/drawing/2014/main" id="{E8FF5DA7-6E72-41F1-A54C-EAF440A27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9" name="Group 28">
            <a:extLst>
              <a:ext uri="{FF2B5EF4-FFF2-40B4-BE49-F238E27FC236}">
                <a16:creationId xmlns:a16="http://schemas.microsoft.com/office/drawing/2014/main" id="{A899734C-500F-4274-9854-8BFA14A1D7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0" name="Rectangle 29">
              <a:extLst>
                <a:ext uri="{FF2B5EF4-FFF2-40B4-BE49-F238E27FC236}">
                  <a16:creationId xmlns:a16="http://schemas.microsoft.com/office/drawing/2014/main" id="{FF07BF51-2934-47AD-A415-7400882F14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1" name="Isosceles Triangle 30">
              <a:extLst>
                <a:ext uri="{FF2B5EF4-FFF2-40B4-BE49-F238E27FC236}">
                  <a16:creationId xmlns:a16="http://schemas.microsoft.com/office/drawing/2014/main" id="{DD6E3DF0-EDC0-458B-9C5B-911814F0A6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2" name="Rectangle 31">
              <a:extLst>
                <a:ext uri="{FF2B5EF4-FFF2-40B4-BE49-F238E27FC236}">
                  <a16:creationId xmlns:a16="http://schemas.microsoft.com/office/drawing/2014/main" id="{5D0824B1-47C9-4504-99FB-CB1505197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sp useBgFill="1">
        <p:nvSpPr>
          <p:cNvPr id="34" name="Rectangle 33">
            <a:extLst>
              <a:ext uri="{FF2B5EF4-FFF2-40B4-BE49-F238E27FC236}">
                <a16:creationId xmlns:a16="http://schemas.microsoft.com/office/drawing/2014/main" id="{8334A2EF-69D9-41C1-9876-91D7FCF7C3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874C0C03-1202-4DC9-BA33-998DDFB3FB8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37" name="Freeform 5">
              <a:extLst>
                <a:ext uri="{FF2B5EF4-FFF2-40B4-BE49-F238E27FC236}">
                  <a16:creationId xmlns:a16="http://schemas.microsoft.com/office/drawing/2014/main" id="{60BF984B-F4C1-4BF0-B296-72CAD8814B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6">
              <a:extLst>
                <a:ext uri="{FF2B5EF4-FFF2-40B4-BE49-F238E27FC236}">
                  <a16:creationId xmlns:a16="http://schemas.microsoft.com/office/drawing/2014/main" id="{2E887C16-A8CC-48BD-A34B-69B5D14BE1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7">
              <a:extLst>
                <a:ext uri="{FF2B5EF4-FFF2-40B4-BE49-F238E27FC236}">
                  <a16:creationId xmlns:a16="http://schemas.microsoft.com/office/drawing/2014/main" id="{1194B805-0CE2-4FD6-804E-2771E18BB4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8">
              <a:extLst>
                <a:ext uri="{FF2B5EF4-FFF2-40B4-BE49-F238E27FC236}">
                  <a16:creationId xmlns:a16="http://schemas.microsoft.com/office/drawing/2014/main" id="{96000EBD-113B-4BB5-94F2-B2C9610948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9">
              <a:extLst>
                <a:ext uri="{FF2B5EF4-FFF2-40B4-BE49-F238E27FC236}">
                  <a16:creationId xmlns:a16="http://schemas.microsoft.com/office/drawing/2014/main" id="{C2C37892-BF6A-4DDB-BAA9-48B6A051E9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10">
              <a:extLst>
                <a:ext uri="{FF2B5EF4-FFF2-40B4-BE49-F238E27FC236}">
                  <a16:creationId xmlns:a16="http://schemas.microsoft.com/office/drawing/2014/main" id="{B3A53A2B-EB9B-4318-A7F9-E371D211E7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11">
              <a:extLst>
                <a:ext uri="{FF2B5EF4-FFF2-40B4-BE49-F238E27FC236}">
                  <a16:creationId xmlns:a16="http://schemas.microsoft.com/office/drawing/2014/main" id="{59001F5F-9338-43E1-BB4B-21C681CA201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12">
              <a:extLst>
                <a:ext uri="{FF2B5EF4-FFF2-40B4-BE49-F238E27FC236}">
                  <a16:creationId xmlns:a16="http://schemas.microsoft.com/office/drawing/2014/main" id="{24781ABE-347F-40E9-9BB2-3E35C8F153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3">
              <a:extLst>
                <a:ext uri="{FF2B5EF4-FFF2-40B4-BE49-F238E27FC236}">
                  <a16:creationId xmlns:a16="http://schemas.microsoft.com/office/drawing/2014/main" id="{6D8A7767-4D16-4AB7-8277-D66FEC7F74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4">
              <a:extLst>
                <a:ext uri="{FF2B5EF4-FFF2-40B4-BE49-F238E27FC236}">
                  <a16:creationId xmlns:a16="http://schemas.microsoft.com/office/drawing/2014/main" id="{1B7D649D-9559-4E1D-937A-3519483502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5">
              <a:extLst>
                <a:ext uri="{FF2B5EF4-FFF2-40B4-BE49-F238E27FC236}">
                  <a16:creationId xmlns:a16="http://schemas.microsoft.com/office/drawing/2014/main" id="{45AA5D21-8C7B-4C77-815C-C3A8EA0A58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6">
              <a:extLst>
                <a:ext uri="{FF2B5EF4-FFF2-40B4-BE49-F238E27FC236}">
                  <a16:creationId xmlns:a16="http://schemas.microsoft.com/office/drawing/2014/main" id="{D7A46675-AA96-41DB-B9DB-CAA471A207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7">
              <a:extLst>
                <a:ext uri="{FF2B5EF4-FFF2-40B4-BE49-F238E27FC236}">
                  <a16:creationId xmlns:a16="http://schemas.microsoft.com/office/drawing/2014/main" id="{82090F8A-ECF2-423C-98D0-8EF2262203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8">
              <a:extLst>
                <a:ext uri="{FF2B5EF4-FFF2-40B4-BE49-F238E27FC236}">
                  <a16:creationId xmlns:a16="http://schemas.microsoft.com/office/drawing/2014/main" id="{EA5DE46B-A4BE-407F-835A-693D3E979E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9">
              <a:extLst>
                <a:ext uri="{FF2B5EF4-FFF2-40B4-BE49-F238E27FC236}">
                  <a16:creationId xmlns:a16="http://schemas.microsoft.com/office/drawing/2014/main" id="{429E4297-5489-465D-A6D7-03BD468E05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20">
              <a:extLst>
                <a:ext uri="{FF2B5EF4-FFF2-40B4-BE49-F238E27FC236}">
                  <a16:creationId xmlns:a16="http://schemas.microsoft.com/office/drawing/2014/main" id="{69A4CFA1-B603-453B-AC53-49E8A8DF7E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21">
              <a:extLst>
                <a:ext uri="{FF2B5EF4-FFF2-40B4-BE49-F238E27FC236}">
                  <a16:creationId xmlns:a16="http://schemas.microsoft.com/office/drawing/2014/main" id="{7A997EDF-8927-490B-AD5F-046317B8B2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22">
              <a:extLst>
                <a:ext uri="{FF2B5EF4-FFF2-40B4-BE49-F238E27FC236}">
                  <a16:creationId xmlns:a16="http://schemas.microsoft.com/office/drawing/2014/main" id="{3C91BE84-B1A4-4592-A942-2C72C86DD8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23">
              <a:extLst>
                <a:ext uri="{FF2B5EF4-FFF2-40B4-BE49-F238E27FC236}">
                  <a16:creationId xmlns:a16="http://schemas.microsoft.com/office/drawing/2014/main" id="{A0AAA5CD-6E44-429A-91FA-D650BAF9EE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546624EE-CCCD-CE62-1956-B73C44825A74}"/>
              </a:ext>
            </a:extLst>
          </p:cNvPr>
          <p:cNvSpPr txBox="1"/>
          <p:nvPr/>
        </p:nvSpPr>
        <p:spPr>
          <a:xfrm>
            <a:off x="7211636" y="1602050"/>
            <a:ext cx="4832350" cy="3499723"/>
          </a:xfrm>
          <a:prstGeom prst="rect">
            <a:avLst/>
          </a:prstGeom>
        </p:spPr>
        <p:txBody>
          <a:bodyPr rot="0" spcFirstLastPara="0" vertOverflow="overflow" horzOverflow="overflow" vert="horz" lIns="228600" tIns="228600" rIns="228600" bIns="0" numCol="1" spcCol="0" rtlCol="0" fromWordArt="0" anchor="b" anchorCtr="0" forceAA="0" compatLnSpc="1">
            <a:prstTxWarp prst="textNoShape">
              <a:avLst/>
            </a:prstTxWarp>
            <a:normAutofit fontScale="92500"/>
          </a:bodyPr>
          <a:lstStyle/>
          <a:p>
            <a:pPr defTabSz="914400">
              <a:lnSpc>
                <a:spcPct val="80000"/>
              </a:lnSpc>
              <a:spcBef>
                <a:spcPct val="0"/>
              </a:spcBef>
              <a:spcAft>
                <a:spcPts val="600"/>
              </a:spcAft>
            </a:pPr>
            <a:r>
              <a:rPr lang="en-US" sz="4000" spc="-150" dirty="0">
                <a:solidFill>
                  <a:schemeClr val="tx2"/>
                </a:solidFill>
                <a:latin typeface="+mj-lt"/>
                <a:ea typeface="+mj-ea"/>
                <a:cs typeface="+mj-cs"/>
              </a:rPr>
              <a:t>Step One: You have to be able to login to </a:t>
            </a:r>
            <a:r>
              <a:rPr lang="en-US" sz="4000" spc="-150" dirty="0" err="1">
                <a:solidFill>
                  <a:schemeClr val="tx2"/>
                </a:solidFill>
                <a:latin typeface="+mj-lt"/>
                <a:ea typeface="+mj-ea"/>
                <a:cs typeface="+mj-cs"/>
              </a:rPr>
              <a:t>MyEd</a:t>
            </a:r>
            <a:r>
              <a:rPr lang="en-US" sz="4000" spc="-150" dirty="0">
                <a:solidFill>
                  <a:schemeClr val="tx2"/>
                </a:solidFill>
                <a:latin typeface="+mj-lt"/>
                <a:ea typeface="+mj-ea"/>
                <a:cs typeface="+mj-cs"/>
              </a:rPr>
              <a:t>. For detailed video instructions visit </a:t>
            </a:r>
            <a:r>
              <a:rPr lang="en-US" sz="4000" spc="-150" dirty="0">
                <a:solidFill>
                  <a:schemeClr val="tx2"/>
                </a:solidFill>
                <a:latin typeface="+mj-lt"/>
                <a:ea typeface="+mj-ea"/>
                <a:cs typeface="+mj-cs"/>
                <a:hlinkClick r:id="rId4"/>
              </a:rPr>
              <a:t>https://www.surreyschools.ca/semiahmoo/page/52871/course-selection</a:t>
            </a:r>
            <a:r>
              <a:rPr lang="en-US" sz="4000" spc="-150" dirty="0">
                <a:solidFill>
                  <a:schemeClr val="tx2"/>
                </a:solidFill>
                <a:latin typeface="+mj-lt"/>
                <a:ea typeface="+mj-ea"/>
                <a:cs typeface="+mj-cs"/>
              </a:rPr>
              <a:t> </a:t>
            </a:r>
          </a:p>
        </p:txBody>
      </p:sp>
      <p:sp>
        <p:nvSpPr>
          <p:cNvPr id="57" name="Rectangle 56">
            <a:extLst>
              <a:ext uri="{FF2B5EF4-FFF2-40B4-BE49-F238E27FC236}">
                <a16:creationId xmlns:a16="http://schemas.microsoft.com/office/drawing/2014/main" id="{C8CA0C52-5ACA-4F17-AA4A-312E0E1109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rgbClr val="D7604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close up of a sign&#10;&#10;Description automatically generated">
            <a:extLst>
              <a:ext uri="{FF2B5EF4-FFF2-40B4-BE49-F238E27FC236}">
                <a16:creationId xmlns:a16="http://schemas.microsoft.com/office/drawing/2014/main" id="{E82AD0CE-AA0F-74B8-03E1-FC4CEB4F93FC}"/>
              </a:ext>
            </a:extLst>
          </p:cNvPr>
          <p:cNvPicPr>
            <a:picLocks noChangeAspect="1"/>
          </p:cNvPicPr>
          <p:nvPr/>
        </p:nvPicPr>
        <p:blipFill>
          <a:blip r:embed="rId5"/>
          <a:stretch>
            <a:fillRect/>
          </a:stretch>
        </p:blipFill>
        <p:spPr>
          <a:xfrm>
            <a:off x="972115" y="1043322"/>
            <a:ext cx="5641848" cy="4753256"/>
          </a:xfrm>
          <a:prstGeom prst="rect">
            <a:avLst/>
          </a:prstGeom>
          <a:ln w="12700">
            <a:noFill/>
          </a:ln>
        </p:spPr>
      </p:pic>
      <p:sp>
        <p:nvSpPr>
          <p:cNvPr id="59" name="Isosceles Triangle 39">
            <a:extLst>
              <a:ext uri="{FF2B5EF4-FFF2-40B4-BE49-F238E27FC236}">
                <a16:creationId xmlns:a16="http://schemas.microsoft.com/office/drawing/2014/main" id="{4F37E7FB-7372-47E3-914E-7CF7E94B1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750273" y="3291386"/>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udio 5">
            <a:extLst>
              <a:ext uri="{FF2B5EF4-FFF2-40B4-BE49-F238E27FC236}">
                <a16:creationId xmlns:a16="http://schemas.microsoft.com/office/drawing/2014/main" id="{17FEAF5D-F70D-A600-1424-F8B83715388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816469927"/>
      </p:ext>
    </p:extLst>
  </p:cSld>
  <p:clrMapOvr>
    <a:masterClrMapping/>
  </p:clrMapOvr>
  <mc:AlternateContent xmlns:mc="http://schemas.openxmlformats.org/markup-compatibility/2006" xmlns:p14="http://schemas.microsoft.com/office/powerpoint/2010/main">
    <mc:Choice Requires="p14">
      <p:transition spd="slow" p14:dur="2000" advTm="35493"/>
    </mc:Choice>
    <mc:Fallback xmlns="">
      <p:transition spd="slow" advTm="354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8DD8E1A-9945-4DBA-BC40-7A028BF32D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9" name="Freeform 5">
              <a:extLst>
                <a:ext uri="{FF2B5EF4-FFF2-40B4-BE49-F238E27FC236}">
                  <a16:creationId xmlns:a16="http://schemas.microsoft.com/office/drawing/2014/main" id="{FE1C52F1-9DDF-4839-9B8F-25F7F8D421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6">
              <a:extLst>
                <a:ext uri="{FF2B5EF4-FFF2-40B4-BE49-F238E27FC236}">
                  <a16:creationId xmlns:a16="http://schemas.microsoft.com/office/drawing/2014/main" id="{DB25E450-AEBE-4B5B-9CD7-7DDA5128D0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 name="Freeform 7">
              <a:extLst>
                <a:ext uri="{FF2B5EF4-FFF2-40B4-BE49-F238E27FC236}">
                  <a16:creationId xmlns:a16="http://schemas.microsoft.com/office/drawing/2014/main" id="{D57AF4B2-B19E-4839-9D9C-06AD5370C3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Freeform 8">
              <a:extLst>
                <a:ext uri="{FF2B5EF4-FFF2-40B4-BE49-F238E27FC236}">
                  <a16:creationId xmlns:a16="http://schemas.microsoft.com/office/drawing/2014/main" id="{2949CEBF-F4A7-44B2-8A3B-22558718F7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Freeform 9">
              <a:extLst>
                <a:ext uri="{FF2B5EF4-FFF2-40B4-BE49-F238E27FC236}">
                  <a16:creationId xmlns:a16="http://schemas.microsoft.com/office/drawing/2014/main" id="{28EAA589-93ED-485D-96BB-B9B21EC96B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10">
              <a:extLst>
                <a:ext uri="{FF2B5EF4-FFF2-40B4-BE49-F238E27FC236}">
                  <a16:creationId xmlns:a16="http://schemas.microsoft.com/office/drawing/2014/main" id="{4BB4F238-A1F2-45F6-9074-18C4A9F921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Freeform 11">
              <a:extLst>
                <a:ext uri="{FF2B5EF4-FFF2-40B4-BE49-F238E27FC236}">
                  <a16:creationId xmlns:a16="http://schemas.microsoft.com/office/drawing/2014/main" id="{1C658EE5-B46E-48ED-822D-1C3F08ECAD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12">
              <a:extLst>
                <a:ext uri="{FF2B5EF4-FFF2-40B4-BE49-F238E27FC236}">
                  <a16:creationId xmlns:a16="http://schemas.microsoft.com/office/drawing/2014/main" id="{82AA74BE-73A4-4ADC-B86C-833704C0C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13">
              <a:extLst>
                <a:ext uri="{FF2B5EF4-FFF2-40B4-BE49-F238E27FC236}">
                  <a16:creationId xmlns:a16="http://schemas.microsoft.com/office/drawing/2014/main" id="{2018BD4B-A593-4075-9FDB-4739C6D53D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14">
              <a:extLst>
                <a:ext uri="{FF2B5EF4-FFF2-40B4-BE49-F238E27FC236}">
                  <a16:creationId xmlns:a16="http://schemas.microsoft.com/office/drawing/2014/main" id="{0D16E44B-CE60-491F-B907-D02B0B1EE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Freeform 15">
              <a:extLst>
                <a:ext uri="{FF2B5EF4-FFF2-40B4-BE49-F238E27FC236}">
                  <a16:creationId xmlns:a16="http://schemas.microsoft.com/office/drawing/2014/main" id="{2DFA7256-7E90-44B6-8E90-2111C1A1F6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16">
              <a:extLst>
                <a:ext uri="{FF2B5EF4-FFF2-40B4-BE49-F238E27FC236}">
                  <a16:creationId xmlns:a16="http://schemas.microsoft.com/office/drawing/2014/main" id="{CE31CD09-2348-4B3A-9C97-CEECA4ABC0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17">
              <a:extLst>
                <a:ext uri="{FF2B5EF4-FFF2-40B4-BE49-F238E27FC236}">
                  <a16:creationId xmlns:a16="http://schemas.microsoft.com/office/drawing/2014/main" id="{4E5422EF-93F2-41A9-B30F-9EFE9241DE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18">
              <a:extLst>
                <a:ext uri="{FF2B5EF4-FFF2-40B4-BE49-F238E27FC236}">
                  <a16:creationId xmlns:a16="http://schemas.microsoft.com/office/drawing/2014/main" id="{7920E29F-BB48-485F-95FF-5C372339C4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Freeform 19">
              <a:extLst>
                <a:ext uri="{FF2B5EF4-FFF2-40B4-BE49-F238E27FC236}">
                  <a16:creationId xmlns:a16="http://schemas.microsoft.com/office/drawing/2014/main" id="{ACFDB0E0-ECEB-4EEB-925D-4BE22979C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20">
              <a:extLst>
                <a:ext uri="{FF2B5EF4-FFF2-40B4-BE49-F238E27FC236}">
                  <a16:creationId xmlns:a16="http://schemas.microsoft.com/office/drawing/2014/main" id="{30CE2542-FFC2-4E6A-9F84-265FE415D9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Freeform 21">
              <a:extLst>
                <a:ext uri="{FF2B5EF4-FFF2-40B4-BE49-F238E27FC236}">
                  <a16:creationId xmlns:a16="http://schemas.microsoft.com/office/drawing/2014/main" id="{2864C497-B900-4D3E-895C-A2A823A3C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22">
              <a:extLst>
                <a:ext uri="{FF2B5EF4-FFF2-40B4-BE49-F238E27FC236}">
                  <a16:creationId xmlns:a16="http://schemas.microsoft.com/office/drawing/2014/main" id="{26441ED2-272A-4395-9966-F5B1C8D3F5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 name="Freeform 23">
              <a:extLst>
                <a:ext uri="{FF2B5EF4-FFF2-40B4-BE49-F238E27FC236}">
                  <a16:creationId xmlns:a16="http://schemas.microsoft.com/office/drawing/2014/main" id="{701CA35D-3DE0-4BE9-96A9-31A6F24DB8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 name="Freeform 24">
              <a:extLst>
                <a:ext uri="{FF2B5EF4-FFF2-40B4-BE49-F238E27FC236}">
                  <a16:creationId xmlns:a16="http://schemas.microsoft.com/office/drawing/2014/main" id="{C9367E8C-A75F-4D57-8B79-1B3EEDFD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 name="Freeform 25">
              <a:extLst>
                <a:ext uri="{FF2B5EF4-FFF2-40B4-BE49-F238E27FC236}">
                  <a16:creationId xmlns:a16="http://schemas.microsoft.com/office/drawing/2014/main" id="{0846F98D-8409-4D6C-B830-625CC19EBC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1" name="Group 30">
            <a:extLst>
              <a:ext uri="{FF2B5EF4-FFF2-40B4-BE49-F238E27FC236}">
                <a16:creationId xmlns:a16="http://schemas.microsoft.com/office/drawing/2014/main" id="{F35369DB-627C-41BD-9041-6426E8BF66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2" name="Rectangle 31">
              <a:extLst>
                <a:ext uri="{FF2B5EF4-FFF2-40B4-BE49-F238E27FC236}">
                  <a16:creationId xmlns:a16="http://schemas.microsoft.com/office/drawing/2014/main" id="{9BA15987-DDC0-4CAB-AF5B-7D11E25D20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3" name="Isosceles Triangle 22">
              <a:extLst>
                <a:ext uri="{FF2B5EF4-FFF2-40B4-BE49-F238E27FC236}">
                  <a16:creationId xmlns:a16="http://schemas.microsoft.com/office/drawing/2014/main" id="{9B6DF8F2-BD4C-48F5-8CDC-95B311500F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Rectangle 4">
              <a:extLst>
                <a:ext uri="{FF2B5EF4-FFF2-40B4-BE49-F238E27FC236}">
                  <a16:creationId xmlns:a16="http://schemas.microsoft.com/office/drawing/2014/main" id="{8E989FB2-D6DE-43D1-84D5-1C80F99012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sp>
        <p:nvSpPr>
          <p:cNvPr id="6" name="Rectangle 5">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39"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9" name="Freeform: Shape 58">
            <a:extLst>
              <a:ext uri="{FF2B5EF4-FFF2-40B4-BE49-F238E27FC236}">
                <a16:creationId xmlns:a16="http://schemas.microsoft.com/office/drawing/2014/main" id="{44C110BA-81E8-4247-853A-5F2B93E92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37825"/>
          </a:xfrm>
          <a:custGeom>
            <a:avLst/>
            <a:gdLst>
              <a:gd name="connsiteX0" fmla="*/ 0 w 12192000"/>
              <a:gd name="connsiteY0" fmla="*/ 0 h 4537825"/>
              <a:gd name="connsiteX1" fmla="*/ 12192000 w 12192000"/>
              <a:gd name="connsiteY1" fmla="*/ 0 h 4537825"/>
              <a:gd name="connsiteX2" fmla="*/ 12192000 w 12192000"/>
              <a:gd name="connsiteY2" fmla="*/ 3020937 h 4537825"/>
              <a:gd name="connsiteX3" fmla="*/ 12192000 w 12192000"/>
              <a:gd name="connsiteY3" fmla="*/ 3213062 h 4537825"/>
              <a:gd name="connsiteX4" fmla="*/ 12192000 w 12192000"/>
              <a:gd name="connsiteY4" fmla="*/ 4188880 h 4537825"/>
              <a:gd name="connsiteX5" fmla="*/ 12113803 w 12192000"/>
              <a:gd name="connsiteY5" fmla="*/ 4197163 h 4537825"/>
              <a:gd name="connsiteX6" fmla="*/ 6753597 w 12192000"/>
              <a:gd name="connsiteY6" fmla="*/ 4520720 h 4537825"/>
              <a:gd name="connsiteX7" fmla="*/ 400746 w 12192000"/>
              <a:gd name="connsiteY7" fmla="*/ 4349377 h 4537825"/>
              <a:gd name="connsiteX8" fmla="*/ 0 w 12192000"/>
              <a:gd name="connsiteY8" fmla="*/ 4312401 h 4537825"/>
              <a:gd name="connsiteX9" fmla="*/ 0 w 12192000"/>
              <a:gd name="connsiteY9" fmla="*/ 3213062 h 4537825"/>
              <a:gd name="connsiteX10" fmla="*/ 0 w 12192000"/>
              <a:gd name="connsiteY10" fmla="*/ 3020937 h 453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4537825">
                <a:moveTo>
                  <a:pt x="0" y="0"/>
                </a:moveTo>
                <a:lnTo>
                  <a:pt x="12192000" y="0"/>
                </a:lnTo>
                <a:lnTo>
                  <a:pt x="12192000" y="3020937"/>
                </a:lnTo>
                <a:lnTo>
                  <a:pt x="12192000" y="3213062"/>
                </a:lnTo>
                <a:lnTo>
                  <a:pt x="12192000" y="4188880"/>
                </a:lnTo>
                <a:lnTo>
                  <a:pt x="12113803" y="4197163"/>
                </a:lnTo>
                <a:cubicBezTo>
                  <a:pt x="10139508" y="4395112"/>
                  <a:pt x="8237152" y="4488115"/>
                  <a:pt x="6753597" y="4520720"/>
                </a:cubicBezTo>
                <a:cubicBezTo>
                  <a:pt x="4940362" y="4560569"/>
                  <a:pt x="2657278" y="4541239"/>
                  <a:pt x="400746" y="4349377"/>
                </a:cubicBezTo>
                <a:lnTo>
                  <a:pt x="0" y="4312401"/>
                </a:lnTo>
                <a:lnTo>
                  <a:pt x="0" y="3213062"/>
                </a:lnTo>
                <a:lnTo>
                  <a:pt x="0" y="3020937"/>
                </a:lnTo>
                <a:close/>
              </a:path>
            </a:pathLst>
          </a:custGeom>
          <a:solidFill>
            <a:schemeClr val="tx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Graphical user interface, application&#10;&#10;Description automatically generated">
            <a:extLst>
              <a:ext uri="{FF2B5EF4-FFF2-40B4-BE49-F238E27FC236}">
                <a16:creationId xmlns:a16="http://schemas.microsoft.com/office/drawing/2014/main" id="{5DC07D21-CBEC-53C2-A408-D15468E2181A}"/>
              </a:ext>
            </a:extLst>
          </p:cNvPr>
          <p:cNvPicPr>
            <a:picLocks noChangeAspect="1"/>
          </p:cNvPicPr>
          <p:nvPr/>
        </p:nvPicPr>
        <p:blipFill rotWithShape="1">
          <a:blip r:embed="rId2"/>
          <a:srcRect l="16576" r="24211"/>
          <a:stretch/>
        </p:blipFill>
        <p:spPr>
          <a:xfrm>
            <a:off x="2812846" y="671951"/>
            <a:ext cx="6575302" cy="3359108"/>
          </a:xfrm>
          <a:prstGeom prst="rect">
            <a:avLst/>
          </a:prstGeom>
        </p:spPr>
      </p:pic>
      <p:sp>
        <p:nvSpPr>
          <p:cNvPr id="2" name="TextBox 1">
            <a:extLst>
              <a:ext uri="{FF2B5EF4-FFF2-40B4-BE49-F238E27FC236}">
                <a16:creationId xmlns:a16="http://schemas.microsoft.com/office/drawing/2014/main" id="{12BC2A1B-2A33-A19F-8EE0-34E269E4D469}"/>
              </a:ext>
            </a:extLst>
          </p:cNvPr>
          <p:cNvSpPr txBox="1"/>
          <p:nvPr/>
        </p:nvSpPr>
        <p:spPr>
          <a:xfrm>
            <a:off x="3108447" y="4767660"/>
            <a:ext cx="6281873" cy="1770300"/>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indent="-228600" defTabSz="914400">
              <a:lnSpc>
                <a:spcPct val="120000"/>
              </a:lnSpc>
              <a:spcAft>
                <a:spcPts val="600"/>
              </a:spcAft>
              <a:buClr>
                <a:schemeClr val="accent1"/>
              </a:buClr>
              <a:buSzPct val="110000"/>
              <a:buFont typeface="Wingdings" panose="05000000000000000000" pitchFamily="2" charset="2"/>
              <a:buChar char="§"/>
            </a:pPr>
            <a:r>
              <a:rPr lang="en-US" sz="2400" dirty="0"/>
              <a:t>You need to be able to login to </a:t>
            </a:r>
            <a:r>
              <a:rPr lang="en-US" sz="2400" err="1"/>
              <a:t>myed</a:t>
            </a:r>
            <a:r>
              <a:rPr lang="en-US" sz="2400" dirty="0"/>
              <a:t>!!!!  This is how you can view your report cards, check your schedule, and choose your classes.  It is ESSENTIAL!</a:t>
            </a:r>
          </a:p>
        </p:txBody>
      </p:sp>
      <p:sp>
        <p:nvSpPr>
          <p:cNvPr id="4" name="TextBox 3">
            <a:extLst>
              <a:ext uri="{FF2B5EF4-FFF2-40B4-BE49-F238E27FC236}">
                <a16:creationId xmlns:a16="http://schemas.microsoft.com/office/drawing/2014/main" id="{1FDA3275-4097-09B2-8AF9-6FF826825600}"/>
              </a:ext>
            </a:extLst>
          </p:cNvPr>
          <p:cNvSpPr txBox="1"/>
          <p:nvPr/>
        </p:nvSpPr>
        <p:spPr>
          <a:xfrm>
            <a:off x="445476" y="550985"/>
            <a:ext cx="1711569" cy="369332"/>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0000"/>
                </a:solidFill>
              </a:rPr>
              <a:t>Step Two:</a:t>
            </a:r>
          </a:p>
        </p:txBody>
      </p:sp>
    </p:spTree>
    <p:extLst>
      <p:ext uri="{BB962C8B-B14F-4D97-AF65-F5344CB8AC3E}">
        <p14:creationId xmlns:p14="http://schemas.microsoft.com/office/powerpoint/2010/main" val="1930357655"/>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B55196D0-95AD-4497-84D1-430C6EBB25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DDA3D29-E716-4F33-AB4C-8ED10BB364B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1" name="Freeform 5">
              <a:extLst>
                <a:ext uri="{FF2B5EF4-FFF2-40B4-BE49-F238E27FC236}">
                  <a16:creationId xmlns:a16="http://schemas.microsoft.com/office/drawing/2014/main" id="{5D79944B-9254-4463-AD5B-36257D494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Freeform 6">
              <a:extLst>
                <a:ext uri="{FF2B5EF4-FFF2-40B4-BE49-F238E27FC236}">
                  <a16:creationId xmlns:a16="http://schemas.microsoft.com/office/drawing/2014/main" id="{8DDA31B6-BB0C-47FB-B78E-A35B59D8B0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Freeform 7">
              <a:extLst>
                <a:ext uri="{FF2B5EF4-FFF2-40B4-BE49-F238E27FC236}">
                  <a16:creationId xmlns:a16="http://schemas.microsoft.com/office/drawing/2014/main" id="{B460420D-1A32-4F29-8E6A-0BF0E3A59D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8">
              <a:extLst>
                <a:ext uri="{FF2B5EF4-FFF2-40B4-BE49-F238E27FC236}">
                  <a16:creationId xmlns:a16="http://schemas.microsoft.com/office/drawing/2014/main" id="{5744D7E2-E0C1-445D-81C0-6C9E382D52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Freeform 9">
              <a:extLst>
                <a:ext uri="{FF2B5EF4-FFF2-40B4-BE49-F238E27FC236}">
                  <a16:creationId xmlns:a16="http://schemas.microsoft.com/office/drawing/2014/main" id="{5CE3C75D-E7AA-450E-AE72-A8F8660AC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10">
              <a:extLst>
                <a:ext uri="{FF2B5EF4-FFF2-40B4-BE49-F238E27FC236}">
                  <a16:creationId xmlns:a16="http://schemas.microsoft.com/office/drawing/2014/main" id="{4E82641D-7380-4EBC-A0B4-A21F9B7032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11">
              <a:extLst>
                <a:ext uri="{FF2B5EF4-FFF2-40B4-BE49-F238E27FC236}">
                  <a16:creationId xmlns:a16="http://schemas.microsoft.com/office/drawing/2014/main" id="{06D3136D-2941-41F5-9CA6-0CD6378DB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12">
              <a:extLst>
                <a:ext uri="{FF2B5EF4-FFF2-40B4-BE49-F238E27FC236}">
                  <a16:creationId xmlns:a16="http://schemas.microsoft.com/office/drawing/2014/main" id="{459DAFD1-A8B5-4AF5-BBC4-82DBC67B68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Freeform 13">
              <a:extLst>
                <a:ext uri="{FF2B5EF4-FFF2-40B4-BE49-F238E27FC236}">
                  <a16:creationId xmlns:a16="http://schemas.microsoft.com/office/drawing/2014/main" id="{73B5597B-C549-4923-9582-01359B7ED1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14">
              <a:extLst>
                <a:ext uri="{FF2B5EF4-FFF2-40B4-BE49-F238E27FC236}">
                  <a16:creationId xmlns:a16="http://schemas.microsoft.com/office/drawing/2014/main" id="{484FB59A-C29A-4BC3-AED4-5CBDEEBF88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15">
              <a:extLst>
                <a:ext uri="{FF2B5EF4-FFF2-40B4-BE49-F238E27FC236}">
                  <a16:creationId xmlns:a16="http://schemas.microsoft.com/office/drawing/2014/main" id="{3E875A1F-55ED-4D78-BFCD-DEAB4B1F27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16">
              <a:extLst>
                <a:ext uri="{FF2B5EF4-FFF2-40B4-BE49-F238E27FC236}">
                  <a16:creationId xmlns:a16="http://schemas.microsoft.com/office/drawing/2014/main" id="{1AF6A9C4-B5C0-45CF-BEA4-E5E138FB57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Freeform 17">
              <a:extLst>
                <a:ext uri="{FF2B5EF4-FFF2-40B4-BE49-F238E27FC236}">
                  <a16:creationId xmlns:a16="http://schemas.microsoft.com/office/drawing/2014/main" id="{B7A35A07-8906-46C9-A385-386C890B42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18">
              <a:extLst>
                <a:ext uri="{FF2B5EF4-FFF2-40B4-BE49-F238E27FC236}">
                  <a16:creationId xmlns:a16="http://schemas.microsoft.com/office/drawing/2014/main" id="{EDC56392-B772-4465-9844-E65545FE37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Freeform 19">
              <a:extLst>
                <a:ext uri="{FF2B5EF4-FFF2-40B4-BE49-F238E27FC236}">
                  <a16:creationId xmlns:a16="http://schemas.microsoft.com/office/drawing/2014/main" id="{4E1EB07B-37CA-4168-8167-98F2E181CE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20">
              <a:extLst>
                <a:ext uri="{FF2B5EF4-FFF2-40B4-BE49-F238E27FC236}">
                  <a16:creationId xmlns:a16="http://schemas.microsoft.com/office/drawing/2014/main" id="{F79CCCC1-44E4-40E6-BEC7-4D67883CA6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 name="Freeform 21">
              <a:extLst>
                <a:ext uri="{FF2B5EF4-FFF2-40B4-BE49-F238E27FC236}">
                  <a16:creationId xmlns:a16="http://schemas.microsoft.com/office/drawing/2014/main" id="{BA2BCCEB-7B0D-4604-A0D9-C979853942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 name="Freeform 22">
              <a:extLst>
                <a:ext uri="{FF2B5EF4-FFF2-40B4-BE49-F238E27FC236}">
                  <a16:creationId xmlns:a16="http://schemas.microsoft.com/office/drawing/2014/main" id="{3E9BE4C6-A966-4993-B450-34D205DCEC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 name="Freeform 23">
              <a:extLst>
                <a:ext uri="{FF2B5EF4-FFF2-40B4-BE49-F238E27FC236}">
                  <a16:creationId xmlns:a16="http://schemas.microsoft.com/office/drawing/2014/main" id="{D6D0BD97-50C4-4381-B670-2D0ADD5883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7" name="Freeform: Shape 6">
            <a:extLst>
              <a:ext uri="{FF2B5EF4-FFF2-40B4-BE49-F238E27FC236}">
                <a16:creationId xmlns:a16="http://schemas.microsoft.com/office/drawing/2014/main" id="{4EA367D7-D8FE-4C9E-B6C6-5285FC7B52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3"/>
            <a:ext cx="12192000" cy="6014522"/>
          </a:xfrm>
          <a:custGeom>
            <a:avLst/>
            <a:gdLst>
              <a:gd name="connsiteX0" fmla="*/ 0 w 12192000"/>
              <a:gd name="connsiteY0" fmla="*/ 0 h 6014522"/>
              <a:gd name="connsiteX1" fmla="*/ 12192000 w 12192000"/>
              <a:gd name="connsiteY1" fmla="*/ 0 h 6014522"/>
              <a:gd name="connsiteX2" fmla="*/ 12192000 w 12192000"/>
              <a:gd name="connsiteY2" fmla="*/ 5663459 h 6014522"/>
              <a:gd name="connsiteX3" fmla="*/ 6299617 w 12192000"/>
              <a:gd name="connsiteY3" fmla="*/ 5663459 h 6014522"/>
              <a:gd name="connsiteX4" fmla="*/ 6096000 w 12192000"/>
              <a:gd name="connsiteY4" fmla="*/ 6014522 h 6014522"/>
              <a:gd name="connsiteX5" fmla="*/ 5892384 w 12192000"/>
              <a:gd name="connsiteY5" fmla="*/ 5663459 h 6014522"/>
              <a:gd name="connsiteX6" fmla="*/ 0 w 12192000"/>
              <a:gd name="connsiteY6" fmla="*/ 5663459 h 6014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014522">
                <a:moveTo>
                  <a:pt x="0" y="0"/>
                </a:moveTo>
                <a:lnTo>
                  <a:pt x="12192000" y="0"/>
                </a:lnTo>
                <a:lnTo>
                  <a:pt x="12192000" y="5663459"/>
                </a:lnTo>
                <a:lnTo>
                  <a:pt x="6299617" y="5663459"/>
                </a:lnTo>
                <a:lnTo>
                  <a:pt x="6096000" y="6014522"/>
                </a:lnTo>
                <a:lnTo>
                  <a:pt x="5892384" y="5663459"/>
                </a:lnTo>
                <a:lnTo>
                  <a:pt x="0" y="566345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Graphical user interface, application&#10;&#10;Description automatically generated">
            <a:extLst>
              <a:ext uri="{FF2B5EF4-FFF2-40B4-BE49-F238E27FC236}">
                <a16:creationId xmlns:a16="http://schemas.microsoft.com/office/drawing/2014/main" id="{D803E24E-B947-4ACC-891D-CC8E75CAAF46}"/>
              </a:ext>
            </a:extLst>
          </p:cNvPr>
          <p:cNvPicPr>
            <a:picLocks noChangeAspect="1"/>
          </p:cNvPicPr>
          <p:nvPr/>
        </p:nvPicPr>
        <p:blipFill>
          <a:blip r:embed="rId2"/>
          <a:stretch>
            <a:fillRect/>
          </a:stretch>
        </p:blipFill>
        <p:spPr>
          <a:xfrm>
            <a:off x="-809" y="960009"/>
            <a:ext cx="12190555" cy="3939944"/>
          </a:xfrm>
          <a:prstGeom prst="rect">
            <a:avLst/>
          </a:prstGeom>
        </p:spPr>
      </p:pic>
    </p:spTree>
    <p:extLst>
      <p:ext uri="{BB962C8B-B14F-4D97-AF65-F5344CB8AC3E}">
        <p14:creationId xmlns:p14="http://schemas.microsoft.com/office/powerpoint/2010/main" val="1074410608"/>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B55196D0-95AD-4497-84D1-430C6EBB25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DDA3D29-E716-4F33-AB4C-8ED10BB364B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1" name="Freeform 5">
              <a:extLst>
                <a:ext uri="{FF2B5EF4-FFF2-40B4-BE49-F238E27FC236}">
                  <a16:creationId xmlns:a16="http://schemas.microsoft.com/office/drawing/2014/main" id="{5D79944B-9254-4463-AD5B-36257D494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Freeform 6">
              <a:extLst>
                <a:ext uri="{FF2B5EF4-FFF2-40B4-BE49-F238E27FC236}">
                  <a16:creationId xmlns:a16="http://schemas.microsoft.com/office/drawing/2014/main" id="{8DDA31B6-BB0C-47FB-B78E-A35B59D8B0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Freeform 7">
              <a:extLst>
                <a:ext uri="{FF2B5EF4-FFF2-40B4-BE49-F238E27FC236}">
                  <a16:creationId xmlns:a16="http://schemas.microsoft.com/office/drawing/2014/main" id="{B460420D-1A32-4F29-8E6A-0BF0E3A59D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8">
              <a:extLst>
                <a:ext uri="{FF2B5EF4-FFF2-40B4-BE49-F238E27FC236}">
                  <a16:creationId xmlns:a16="http://schemas.microsoft.com/office/drawing/2014/main" id="{5744D7E2-E0C1-445D-81C0-6C9E382D52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Freeform 9">
              <a:extLst>
                <a:ext uri="{FF2B5EF4-FFF2-40B4-BE49-F238E27FC236}">
                  <a16:creationId xmlns:a16="http://schemas.microsoft.com/office/drawing/2014/main" id="{5CE3C75D-E7AA-450E-AE72-A8F8660AC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10">
              <a:extLst>
                <a:ext uri="{FF2B5EF4-FFF2-40B4-BE49-F238E27FC236}">
                  <a16:creationId xmlns:a16="http://schemas.microsoft.com/office/drawing/2014/main" id="{4E82641D-7380-4EBC-A0B4-A21F9B7032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11">
              <a:extLst>
                <a:ext uri="{FF2B5EF4-FFF2-40B4-BE49-F238E27FC236}">
                  <a16:creationId xmlns:a16="http://schemas.microsoft.com/office/drawing/2014/main" id="{06D3136D-2941-41F5-9CA6-0CD6378DB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12">
              <a:extLst>
                <a:ext uri="{FF2B5EF4-FFF2-40B4-BE49-F238E27FC236}">
                  <a16:creationId xmlns:a16="http://schemas.microsoft.com/office/drawing/2014/main" id="{459DAFD1-A8B5-4AF5-BBC4-82DBC67B68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Freeform 13">
              <a:extLst>
                <a:ext uri="{FF2B5EF4-FFF2-40B4-BE49-F238E27FC236}">
                  <a16:creationId xmlns:a16="http://schemas.microsoft.com/office/drawing/2014/main" id="{73B5597B-C549-4923-9582-01359B7ED1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14">
              <a:extLst>
                <a:ext uri="{FF2B5EF4-FFF2-40B4-BE49-F238E27FC236}">
                  <a16:creationId xmlns:a16="http://schemas.microsoft.com/office/drawing/2014/main" id="{484FB59A-C29A-4BC3-AED4-5CBDEEBF88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15">
              <a:extLst>
                <a:ext uri="{FF2B5EF4-FFF2-40B4-BE49-F238E27FC236}">
                  <a16:creationId xmlns:a16="http://schemas.microsoft.com/office/drawing/2014/main" id="{3E875A1F-55ED-4D78-BFCD-DEAB4B1F27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16">
              <a:extLst>
                <a:ext uri="{FF2B5EF4-FFF2-40B4-BE49-F238E27FC236}">
                  <a16:creationId xmlns:a16="http://schemas.microsoft.com/office/drawing/2014/main" id="{1AF6A9C4-B5C0-45CF-BEA4-E5E138FB57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Freeform 17">
              <a:extLst>
                <a:ext uri="{FF2B5EF4-FFF2-40B4-BE49-F238E27FC236}">
                  <a16:creationId xmlns:a16="http://schemas.microsoft.com/office/drawing/2014/main" id="{B7A35A07-8906-46C9-A385-386C890B42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18">
              <a:extLst>
                <a:ext uri="{FF2B5EF4-FFF2-40B4-BE49-F238E27FC236}">
                  <a16:creationId xmlns:a16="http://schemas.microsoft.com/office/drawing/2014/main" id="{EDC56392-B772-4465-9844-E65545FE37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Freeform 19">
              <a:extLst>
                <a:ext uri="{FF2B5EF4-FFF2-40B4-BE49-F238E27FC236}">
                  <a16:creationId xmlns:a16="http://schemas.microsoft.com/office/drawing/2014/main" id="{4E1EB07B-37CA-4168-8167-98F2E181CE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20">
              <a:extLst>
                <a:ext uri="{FF2B5EF4-FFF2-40B4-BE49-F238E27FC236}">
                  <a16:creationId xmlns:a16="http://schemas.microsoft.com/office/drawing/2014/main" id="{F79CCCC1-44E4-40E6-BEC7-4D67883CA6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 name="Freeform 21">
              <a:extLst>
                <a:ext uri="{FF2B5EF4-FFF2-40B4-BE49-F238E27FC236}">
                  <a16:creationId xmlns:a16="http://schemas.microsoft.com/office/drawing/2014/main" id="{BA2BCCEB-7B0D-4604-A0D9-C979853942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 name="Freeform 22">
              <a:extLst>
                <a:ext uri="{FF2B5EF4-FFF2-40B4-BE49-F238E27FC236}">
                  <a16:creationId xmlns:a16="http://schemas.microsoft.com/office/drawing/2014/main" id="{3E9BE4C6-A966-4993-B450-34D205DCEC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 name="Freeform 23">
              <a:extLst>
                <a:ext uri="{FF2B5EF4-FFF2-40B4-BE49-F238E27FC236}">
                  <a16:creationId xmlns:a16="http://schemas.microsoft.com/office/drawing/2014/main" id="{D6D0BD97-50C4-4381-B670-2D0ADD5883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7" name="Freeform: Shape 6">
            <a:extLst>
              <a:ext uri="{FF2B5EF4-FFF2-40B4-BE49-F238E27FC236}">
                <a16:creationId xmlns:a16="http://schemas.microsoft.com/office/drawing/2014/main" id="{4EA367D7-D8FE-4C9E-B6C6-5285FC7B52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3"/>
            <a:ext cx="12192000" cy="6014522"/>
          </a:xfrm>
          <a:custGeom>
            <a:avLst/>
            <a:gdLst>
              <a:gd name="connsiteX0" fmla="*/ 0 w 12192000"/>
              <a:gd name="connsiteY0" fmla="*/ 0 h 6014522"/>
              <a:gd name="connsiteX1" fmla="*/ 12192000 w 12192000"/>
              <a:gd name="connsiteY1" fmla="*/ 0 h 6014522"/>
              <a:gd name="connsiteX2" fmla="*/ 12192000 w 12192000"/>
              <a:gd name="connsiteY2" fmla="*/ 5663459 h 6014522"/>
              <a:gd name="connsiteX3" fmla="*/ 6299617 w 12192000"/>
              <a:gd name="connsiteY3" fmla="*/ 5663459 h 6014522"/>
              <a:gd name="connsiteX4" fmla="*/ 6096000 w 12192000"/>
              <a:gd name="connsiteY4" fmla="*/ 6014522 h 6014522"/>
              <a:gd name="connsiteX5" fmla="*/ 5892384 w 12192000"/>
              <a:gd name="connsiteY5" fmla="*/ 5663459 h 6014522"/>
              <a:gd name="connsiteX6" fmla="*/ 0 w 12192000"/>
              <a:gd name="connsiteY6" fmla="*/ 5663459 h 6014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014522">
                <a:moveTo>
                  <a:pt x="0" y="0"/>
                </a:moveTo>
                <a:lnTo>
                  <a:pt x="12192000" y="0"/>
                </a:lnTo>
                <a:lnTo>
                  <a:pt x="12192000" y="5663459"/>
                </a:lnTo>
                <a:lnTo>
                  <a:pt x="6299617" y="5663459"/>
                </a:lnTo>
                <a:lnTo>
                  <a:pt x="6096000" y="6014522"/>
                </a:lnTo>
                <a:lnTo>
                  <a:pt x="5892384" y="5663459"/>
                </a:lnTo>
                <a:lnTo>
                  <a:pt x="0" y="566345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Graphical user interface, application, Word&#10;&#10;Description automatically generated">
            <a:extLst>
              <a:ext uri="{FF2B5EF4-FFF2-40B4-BE49-F238E27FC236}">
                <a16:creationId xmlns:a16="http://schemas.microsoft.com/office/drawing/2014/main" id="{A82BE369-4A07-1513-82E4-345238123358}"/>
              </a:ext>
            </a:extLst>
          </p:cNvPr>
          <p:cNvPicPr>
            <a:picLocks noChangeAspect="1"/>
          </p:cNvPicPr>
          <p:nvPr/>
        </p:nvPicPr>
        <p:blipFill>
          <a:blip r:embed="rId2"/>
          <a:stretch>
            <a:fillRect/>
          </a:stretch>
        </p:blipFill>
        <p:spPr>
          <a:xfrm>
            <a:off x="77191" y="742314"/>
            <a:ext cx="12070555" cy="3679334"/>
          </a:xfrm>
          <a:prstGeom prst="rect">
            <a:avLst/>
          </a:prstGeom>
        </p:spPr>
      </p:pic>
    </p:spTree>
    <p:extLst>
      <p:ext uri="{BB962C8B-B14F-4D97-AF65-F5344CB8AC3E}">
        <p14:creationId xmlns:p14="http://schemas.microsoft.com/office/powerpoint/2010/main" val="388861083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53BB5D57-6178-4F62-B472-0312F6D95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94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4800B320-C486-4967-AFB8-58E3EBDA9E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0624" y="0"/>
            <a:ext cx="12584114" cy="6853238"/>
            <a:chOff x="-417513" y="0"/>
            <a:chExt cx="12584114" cy="6853238"/>
          </a:xfrm>
        </p:grpSpPr>
        <p:sp>
          <p:nvSpPr>
            <p:cNvPr id="11" name="Freeform 5">
              <a:extLst>
                <a:ext uri="{FF2B5EF4-FFF2-40B4-BE49-F238E27FC236}">
                  <a16:creationId xmlns:a16="http://schemas.microsoft.com/office/drawing/2014/main" id="{B6E6BEB2-753A-4253-9BE2-9E569A8A5E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Freeform 6">
              <a:extLst>
                <a:ext uri="{FF2B5EF4-FFF2-40B4-BE49-F238E27FC236}">
                  <a16:creationId xmlns:a16="http://schemas.microsoft.com/office/drawing/2014/main" id="{196A6026-E2E2-4401-BB72-F8314907A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Freeform 7">
              <a:extLst>
                <a:ext uri="{FF2B5EF4-FFF2-40B4-BE49-F238E27FC236}">
                  <a16:creationId xmlns:a16="http://schemas.microsoft.com/office/drawing/2014/main" id="{C852B828-3E4B-4404-AEE7-815B0B6EE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8">
              <a:extLst>
                <a:ext uri="{FF2B5EF4-FFF2-40B4-BE49-F238E27FC236}">
                  <a16:creationId xmlns:a16="http://schemas.microsoft.com/office/drawing/2014/main" id="{B2BAC571-023A-4027-9689-5A7375FE53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Freeform 9">
              <a:extLst>
                <a:ext uri="{FF2B5EF4-FFF2-40B4-BE49-F238E27FC236}">
                  <a16:creationId xmlns:a16="http://schemas.microsoft.com/office/drawing/2014/main" id="{6BB424FB-2158-48AB-9A28-A11889AA5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10">
              <a:extLst>
                <a:ext uri="{FF2B5EF4-FFF2-40B4-BE49-F238E27FC236}">
                  <a16:creationId xmlns:a16="http://schemas.microsoft.com/office/drawing/2014/main" id="{BE5FA512-D3FE-4F91-AE23-51DAAAA74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11">
              <a:extLst>
                <a:ext uri="{FF2B5EF4-FFF2-40B4-BE49-F238E27FC236}">
                  <a16:creationId xmlns:a16="http://schemas.microsoft.com/office/drawing/2014/main" id="{83CF3A0A-06AA-4987-8182-4F86E662EC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12">
              <a:extLst>
                <a:ext uri="{FF2B5EF4-FFF2-40B4-BE49-F238E27FC236}">
                  <a16:creationId xmlns:a16="http://schemas.microsoft.com/office/drawing/2014/main" id="{969C6F15-1F6D-46D5-8C47-3FBC312536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Freeform 13">
              <a:extLst>
                <a:ext uri="{FF2B5EF4-FFF2-40B4-BE49-F238E27FC236}">
                  <a16:creationId xmlns:a16="http://schemas.microsoft.com/office/drawing/2014/main" id="{01E2B94D-4E93-4C11-A1FC-B3A6E8CC5F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14">
              <a:extLst>
                <a:ext uri="{FF2B5EF4-FFF2-40B4-BE49-F238E27FC236}">
                  <a16:creationId xmlns:a16="http://schemas.microsoft.com/office/drawing/2014/main" id="{F47C1110-8C08-4C26-BD0D-3083BFAC1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15">
              <a:extLst>
                <a:ext uri="{FF2B5EF4-FFF2-40B4-BE49-F238E27FC236}">
                  <a16:creationId xmlns:a16="http://schemas.microsoft.com/office/drawing/2014/main" id="{3085CEBC-D1F5-4F82-93C8-8ED38B7CBE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16">
              <a:extLst>
                <a:ext uri="{FF2B5EF4-FFF2-40B4-BE49-F238E27FC236}">
                  <a16:creationId xmlns:a16="http://schemas.microsoft.com/office/drawing/2014/main" id="{3ED8F25D-E867-46B6-A62D-3B21147680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Freeform 17">
              <a:extLst>
                <a:ext uri="{FF2B5EF4-FFF2-40B4-BE49-F238E27FC236}">
                  <a16:creationId xmlns:a16="http://schemas.microsoft.com/office/drawing/2014/main" id="{6BB81545-0C01-4B56-BADD-6B7D5B72AF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18">
              <a:extLst>
                <a:ext uri="{FF2B5EF4-FFF2-40B4-BE49-F238E27FC236}">
                  <a16:creationId xmlns:a16="http://schemas.microsoft.com/office/drawing/2014/main" id="{A1574FCC-646A-4771-AB54-A44212F198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Freeform 19">
              <a:extLst>
                <a:ext uri="{FF2B5EF4-FFF2-40B4-BE49-F238E27FC236}">
                  <a16:creationId xmlns:a16="http://schemas.microsoft.com/office/drawing/2014/main" id="{A56CC2BC-E51D-4A79-AA80-770FAA784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20">
              <a:extLst>
                <a:ext uri="{FF2B5EF4-FFF2-40B4-BE49-F238E27FC236}">
                  <a16:creationId xmlns:a16="http://schemas.microsoft.com/office/drawing/2014/main" id="{C95E0495-B7F8-44C5-AD1F-5F3C8633E3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 name="Freeform 21">
              <a:extLst>
                <a:ext uri="{FF2B5EF4-FFF2-40B4-BE49-F238E27FC236}">
                  <a16:creationId xmlns:a16="http://schemas.microsoft.com/office/drawing/2014/main" id="{28C1E7AA-A198-498A-9426-7632D7AA3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 name="Freeform 22">
              <a:extLst>
                <a:ext uri="{FF2B5EF4-FFF2-40B4-BE49-F238E27FC236}">
                  <a16:creationId xmlns:a16="http://schemas.microsoft.com/office/drawing/2014/main" id="{96410611-0DF8-42D3-91B1-B87AE692EB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 name="Freeform 23">
              <a:extLst>
                <a:ext uri="{FF2B5EF4-FFF2-40B4-BE49-F238E27FC236}">
                  <a16:creationId xmlns:a16="http://schemas.microsoft.com/office/drawing/2014/main" id="{EACF821F-24B2-49B5-8688-744B0EADF0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 name="Freeform 24">
              <a:extLst>
                <a:ext uri="{FF2B5EF4-FFF2-40B4-BE49-F238E27FC236}">
                  <a16:creationId xmlns:a16="http://schemas.microsoft.com/office/drawing/2014/main" id="{418BD791-FEEE-4A18-A5EF-F3815F184C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 name="Freeform 25">
              <a:extLst>
                <a:ext uri="{FF2B5EF4-FFF2-40B4-BE49-F238E27FC236}">
                  <a16:creationId xmlns:a16="http://schemas.microsoft.com/office/drawing/2014/main" id="{D5D16C8F-EA4F-447C-934A-06E7BFAE92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pic>
        <p:nvPicPr>
          <p:cNvPr id="3" name="Picture 2" descr="Graphical user interface, text, application&#10;&#10;Description automatically generated">
            <a:extLst>
              <a:ext uri="{FF2B5EF4-FFF2-40B4-BE49-F238E27FC236}">
                <a16:creationId xmlns:a16="http://schemas.microsoft.com/office/drawing/2014/main" id="{2D83E3D3-3C33-E3A5-79D9-D4F03946DD88}"/>
              </a:ext>
            </a:extLst>
          </p:cNvPr>
          <p:cNvPicPr>
            <a:picLocks noChangeAspect="1"/>
          </p:cNvPicPr>
          <p:nvPr/>
        </p:nvPicPr>
        <p:blipFill>
          <a:blip r:embed="rId4"/>
          <a:stretch>
            <a:fillRect/>
          </a:stretch>
        </p:blipFill>
        <p:spPr>
          <a:xfrm>
            <a:off x="13467" y="1082614"/>
            <a:ext cx="12171066" cy="4584772"/>
          </a:xfrm>
          <a:prstGeom prst="rect">
            <a:avLst/>
          </a:prstGeom>
        </p:spPr>
      </p:pic>
      <p:pic>
        <p:nvPicPr>
          <p:cNvPr id="8" name="Audio 7">
            <a:extLst>
              <a:ext uri="{FF2B5EF4-FFF2-40B4-BE49-F238E27FC236}">
                <a16:creationId xmlns:a16="http://schemas.microsoft.com/office/drawing/2014/main" id="{211B0A42-E7F7-2987-6E9F-852F6B9EF73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0890788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5829"/>
    </mc:Choice>
    <mc:Fallback xmlns="">
      <p:transition spd="slow" advTm="158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EE910DC4-3A94-D863-7D3E-FA2F4DFFE020}"/>
              </a:ext>
            </a:extLst>
          </p:cNvPr>
          <p:cNvPicPr>
            <a:picLocks noChangeAspect="1"/>
          </p:cNvPicPr>
          <p:nvPr/>
        </p:nvPicPr>
        <p:blipFill>
          <a:blip r:embed="rId4"/>
          <a:stretch>
            <a:fillRect/>
          </a:stretch>
        </p:blipFill>
        <p:spPr>
          <a:xfrm>
            <a:off x="337146" y="287369"/>
            <a:ext cx="11470962" cy="6253490"/>
          </a:xfrm>
          <a:prstGeom prst="rect">
            <a:avLst/>
          </a:prstGeom>
        </p:spPr>
      </p:pic>
      <p:pic>
        <p:nvPicPr>
          <p:cNvPr id="5" name="Audio 4">
            <a:extLst>
              <a:ext uri="{FF2B5EF4-FFF2-40B4-BE49-F238E27FC236}">
                <a16:creationId xmlns:a16="http://schemas.microsoft.com/office/drawing/2014/main" id="{9917893F-9394-E446-658D-2587003B5A9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84554353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34142"/>
    </mc:Choice>
    <mc:Fallback xmlns="">
      <p:transition spd="slow" advTm="341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E19E2D2-078B-459F-A431-2037B063FD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6" name="Freeform 5">
              <a:extLst>
                <a:ext uri="{FF2B5EF4-FFF2-40B4-BE49-F238E27FC236}">
                  <a16:creationId xmlns:a16="http://schemas.microsoft.com/office/drawing/2014/main" id="{14035B44-9204-427C-98D0-75678B980C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 name="Freeform 6">
              <a:extLst>
                <a:ext uri="{FF2B5EF4-FFF2-40B4-BE49-F238E27FC236}">
                  <a16:creationId xmlns:a16="http://schemas.microsoft.com/office/drawing/2014/main" id="{755FDC7E-5938-4B4B-8877-06EE01FCDB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Freeform 7">
              <a:extLst>
                <a:ext uri="{FF2B5EF4-FFF2-40B4-BE49-F238E27FC236}">
                  <a16:creationId xmlns:a16="http://schemas.microsoft.com/office/drawing/2014/main" id="{F0437E65-E6AA-41CB-8690-97980FE0D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Freeform 8">
              <a:extLst>
                <a:ext uri="{FF2B5EF4-FFF2-40B4-BE49-F238E27FC236}">
                  <a16:creationId xmlns:a16="http://schemas.microsoft.com/office/drawing/2014/main" id="{3F0EF991-E8E2-4486-80F2-A9E03DA18D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9">
              <a:extLst>
                <a:ext uri="{FF2B5EF4-FFF2-40B4-BE49-F238E27FC236}">
                  <a16:creationId xmlns:a16="http://schemas.microsoft.com/office/drawing/2014/main" id="{FB081D04-EE00-42EF-BBFB-684673613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Freeform 10">
              <a:extLst>
                <a:ext uri="{FF2B5EF4-FFF2-40B4-BE49-F238E27FC236}">
                  <a16:creationId xmlns:a16="http://schemas.microsoft.com/office/drawing/2014/main" id="{12B7F571-868C-421B-8A57-6196C8124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11">
              <a:extLst>
                <a:ext uri="{FF2B5EF4-FFF2-40B4-BE49-F238E27FC236}">
                  <a16:creationId xmlns:a16="http://schemas.microsoft.com/office/drawing/2014/main" id="{7E4953C7-80FE-46D4-A354-20321F421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12">
              <a:extLst>
                <a:ext uri="{FF2B5EF4-FFF2-40B4-BE49-F238E27FC236}">
                  <a16:creationId xmlns:a16="http://schemas.microsoft.com/office/drawing/2014/main" id="{C60293D3-71F6-45CD-890F-E68F81CDD9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13">
              <a:extLst>
                <a:ext uri="{FF2B5EF4-FFF2-40B4-BE49-F238E27FC236}">
                  <a16:creationId xmlns:a16="http://schemas.microsoft.com/office/drawing/2014/main" id="{940865AC-2494-4A34-80AC-0D78FE9C50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Freeform 14">
              <a:extLst>
                <a:ext uri="{FF2B5EF4-FFF2-40B4-BE49-F238E27FC236}">
                  <a16:creationId xmlns:a16="http://schemas.microsoft.com/office/drawing/2014/main" id="{E8206DC4-8F5A-4192-BB5B-39A4A2CDDD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15">
              <a:extLst>
                <a:ext uri="{FF2B5EF4-FFF2-40B4-BE49-F238E27FC236}">
                  <a16:creationId xmlns:a16="http://schemas.microsoft.com/office/drawing/2014/main" id="{1851F69F-8755-4226-9A81-C27799E32B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16">
              <a:extLst>
                <a:ext uri="{FF2B5EF4-FFF2-40B4-BE49-F238E27FC236}">
                  <a16:creationId xmlns:a16="http://schemas.microsoft.com/office/drawing/2014/main" id="{D85B97EF-28BC-441A-9EBB-81EF34094A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17">
              <a:extLst>
                <a:ext uri="{FF2B5EF4-FFF2-40B4-BE49-F238E27FC236}">
                  <a16:creationId xmlns:a16="http://schemas.microsoft.com/office/drawing/2014/main" id="{7C68D975-1EC2-4BFA-811D-0454109E3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Freeform 18">
              <a:extLst>
                <a:ext uri="{FF2B5EF4-FFF2-40B4-BE49-F238E27FC236}">
                  <a16:creationId xmlns:a16="http://schemas.microsoft.com/office/drawing/2014/main" id="{251959DD-2AB4-4342-8A28-A252939263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19">
              <a:extLst>
                <a:ext uri="{FF2B5EF4-FFF2-40B4-BE49-F238E27FC236}">
                  <a16:creationId xmlns:a16="http://schemas.microsoft.com/office/drawing/2014/main" id="{785D37AB-3782-4D04-A998-0C126E1BDF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Freeform 20">
              <a:extLst>
                <a:ext uri="{FF2B5EF4-FFF2-40B4-BE49-F238E27FC236}">
                  <a16:creationId xmlns:a16="http://schemas.microsoft.com/office/drawing/2014/main" id="{9313ACA4-E3EA-43A3-822B-DD5DF119D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21">
              <a:extLst>
                <a:ext uri="{FF2B5EF4-FFF2-40B4-BE49-F238E27FC236}">
                  <a16:creationId xmlns:a16="http://schemas.microsoft.com/office/drawing/2014/main" id="{5A98D1AB-DF34-414B-9696-4B671EC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 name="Freeform 22">
              <a:extLst>
                <a:ext uri="{FF2B5EF4-FFF2-40B4-BE49-F238E27FC236}">
                  <a16:creationId xmlns:a16="http://schemas.microsoft.com/office/drawing/2014/main" id="{8153A7D0-F980-48CC-B318-806C679F4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 name="Freeform 23">
              <a:extLst>
                <a:ext uri="{FF2B5EF4-FFF2-40B4-BE49-F238E27FC236}">
                  <a16:creationId xmlns:a16="http://schemas.microsoft.com/office/drawing/2014/main" id="{96E44097-7726-43F7-9E27-8BD5BCF89A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 name="Freeform 24">
              <a:extLst>
                <a:ext uri="{FF2B5EF4-FFF2-40B4-BE49-F238E27FC236}">
                  <a16:creationId xmlns:a16="http://schemas.microsoft.com/office/drawing/2014/main" id="{65B28630-DA3C-4E4C-94ED-0ED8F353C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 name="Freeform 25">
              <a:extLst>
                <a:ext uri="{FF2B5EF4-FFF2-40B4-BE49-F238E27FC236}">
                  <a16:creationId xmlns:a16="http://schemas.microsoft.com/office/drawing/2014/main" id="{1686151F-4919-4A15-9EC3-0329453ED6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2" name="Group 31">
            <a:extLst>
              <a:ext uri="{FF2B5EF4-FFF2-40B4-BE49-F238E27FC236}">
                <a16:creationId xmlns:a16="http://schemas.microsoft.com/office/drawing/2014/main" id="{E10C7CFA-FC7F-479C-9026-39109C0B59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3" name="Rectangle 32">
              <a:extLst>
                <a:ext uri="{FF2B5EF4-FFF2-40B4-BE49-F238E27FC236}">
                  <a16:creationId xmlns:a16="http://schemas.microsoft.com/office/drawing/2014/main" id="{9971A5E3-BBAD-4023-B07C-7FBC4202D8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4" name="Isosceles Triangle 22">
              <a:extLst>
                <a:ext uri="{FF2B5EF4-FFF2-40B4-BE49-F238E27FC236}">
                  <a16:creationId xmlns:a16="http://schemas.microsoft.com/office/drawing/2014/main" id="{FC05BA5F-5BBE-4BFA-A313-1554762332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5" name="Rectangle 34">
              <a:extLst>
                <a:ext uri="{FF2B5EF4-FFF2-40B4-BE49-F238E27FC236}">
                  <a16:creationId xmlns:a16="http://schemas.microsoft.com/office/drawing/2014/main" id="{5275B948-0170-4286-84CE-04CA461F27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sp useBgFill="1">
        <p:nvSpPr>
          <p:cNvPr id="37" name="Rectangle 36">
            <a:extLst>
              <a:ext uri="{FF2B5EF4-FFF2-40B4-BE49-F238E27FC236}">
                <a16:creationId xmlns:a16="http://schemas.microsoft.com/office/drawing/2014/main" id="{48CAE4AE-A9DF-45AF-9A9C-1712BC634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6C272060-BC98-4C91-A58F-4DFEC566CF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40" name="Freeform 5">
              <a:extLst>
                <a:ext uri="{FF2B5EF4-FFF2-40B4-BE49-F238E27FC236}">
                  <a16:creationId xmlns:a16="http://schemas.microsoft.com/office/drawing/2014/main" id="{8BA2DCB9-0DC0-4109-B2A2-56896E35E6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6">
              <a:extLst>
                <a:ext uri="{FF2B5EF4-FFF2-40B4-BE49-F238E27FC236}">
                  <a16:creationId xmlns:a16="http://schemas.microsoft.com/office/drawing/2014/main" id="{64A33555-1142-4AD7-8084-1A99422A11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7">
              <a:extLst>
                <a:ext uri="{FF2B5EF4-FFF2-40B4-BE49-F238E27FC236}">
                  <a16:creationId xmlns:a16="http://schemas.microsoft.com/office/drawing/2014/main" id="{BC6E4081-1A88-453E-8CCF-B97B0CE20D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8">
              <a:extLst>
                <a:ext uri="{FF2B5EF4-FFF2-40B4-BE49-F238E27FC236}">
                  <a16:creationId xmlns:a16="http://schemas.microsoft.com/office/drawing/2014/main" id="{5B7E0935-6EE8-4C61-AED5-09B9A2A99A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9">
              <a:extLst>
                <a:ext uri="{FF2B5EF4-FFF2-40B4-BE49-F238E27FC236}">
                  <a16:creationId xmlns:a16="http://schemas.microsoft.com/office/drawing/2014/main" id="{EB962BD6-C878-48FF-A75E-DCC7BDA3C3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0">
              <a:extLst>
                <a:ext uri="{FF2B5EF4-FFF2-40B4-BE49-F238E27FC236}">
                  <a16:creationId xmlns:a16="http://schemas.microsoft.com/office/drawing/2014/main" id="{CABF3786-BDE1-4FE5-9967-F6B6131A2C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1">
              <a:extLst>
                <a:ext uri="{FF2B5EF4-FFF2-40B4-BE49-F238E27FC236}">
                  <a16:creationId xmlns:a16="http://schemas.microsoft.com/office/drawing/2014/main" id="{4969707A-C75E-4F7F-A5C2-2991C6547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2">
              <a:extLst>
                <a:ext uri="{FF2B5EF4-FFF2-40B4-BE49-F238E27FC236}">
                  <a16:creationId xmlns:a16="http://schemas.microsoft.com/office/drawing/2014/main" id="{0E293989-8389-48CD-85D3-CAEFD5E963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3">
              <a:extLst>
                <a:ext uri="{FF2B5EF4-FFF2-40B4-BE49-F238E27FC236}">
                  <a16:creationId xmlns:a16="http://schemas.microsoft.com/office/drawing/2014/main" id="{8DCF1E8B-9247-45E2-8641-90DA9F7D52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4">
              <a:extLst>
                <a:ext uri="{FF2B5EF4-FFF2-40B4-BE49-F238E27FC236}">
                  <a16:creationId xmlns:a16="http://schemas.microsoft.com/office/drawing/2014/main" id="{48DF418F-91AD-4E55-AF3B-F28FF45961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5">
              <a:extLst>
                <a:ext uri="{FF2B5EF4-FFF2-40B4-BE49-F238E27FC236}">
                  <a16:creationId xmlns:a16="http://schemas.microsoft.com/office/drawing/2014/main" id="{EDBF35BD-D1DA-49B1-AE30-289189DACD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6">
              <a:extLst>
                <a:ext uri="{FF2B5EF4-FFF2-40B4-BE49-F238E27FC236}">
                  <a16:creationId xmlns:a16="http://schemas.microsoft.com/office/drawing/2014/main" id="{69198BEC-A3B6-4562-AB0F-3E7760026C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7">
              <a:extLst>
                <a:ext uri="{FF2B5EF4-FFF2-40B4-BE49-F238E27FC236}">
                  <a16:creationId xmlns:a16="http://schemas.microsoft.com/office/drawing/2014/main" id="{9AB30D45-77AB-4323-83A2-1A637D07D5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8">
              <a:extLst>
                <a:ext uri="{FF2B5EF4-FFF2-40B4-BE49-F238E27FC236}">
                  <a16:creationId xmlns:a16="http://schemas.microsoft.com/office/drawing/2014/main" id="{D1AD137E-7B63-434C-9D0D-5A64BB4968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9">
              <a:extLst>
                <a:ext uri="{FF2B5EF4-FFF2-40B4-BE49-F238E27FC236}">
                  <a16:creationId xmlns:a16="http://schemas.microsoft.com/office/drawing/2014/main" id="{8B32BE2D-36DC-4BD0-952E-8FE32A70DB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20">
              <a:extLst>
                <a:ext uri="{FF2B5EF4-FFF2-40B4-BE49-F238E27FC236}">
                  <a16:creationId xmlns:a16="http://schemas.microsoft.com/office/drawing/2014/main" id="{930295E0-AD01-4DB0-9829-AD91BED608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21">
              <a:extLst>
                <a:ext uri="{FF2B5EF4-FFF2-40B4-BE49-F238E27FC236}">
                  <a16:creationId xmlns:a16="http://schemas.microsoft.com/office/drawing/2014/main" id="{29807E74-6BFD-4EA7-B3F3-92C0728A7D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22">
              <a:extLst>
                <a:ext uri="{FF2B5EF4-FFF2-40B4-BE49-F238E27FC236}">
                  <a16:creationId xmlns:a16="http://schemas.microsoft.com/office/drawing/2014/main" id="{C9EDBF49-4B87-4B6F-BEE6-DDC4A63CE6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23">
              <a:extLst>
                <a:ext uri="{FF2B5EF4-FFF2-40B4-BE49-F238E27FC236}">
                  <a16:creationId xmlns:a16="http://schemas.microsoft.com/office/drawing/2014/main" id="{7738C468-1405-4ED9-8392-F93FA995EE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Freeform 24">
              <a:extLst>
                <a:ext uri="{FF2B5EF4-FFF2-40B4-BE49-F238E27FC236}">
                  <a16:creationId xmlns:a16="http://schemas.microsoft.com/office/drawing/2014/main" id="{F16402CF-F511-450A-8584-8C8A5B7E9D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25">
              <a:extLst>
                <a:ext uri="{FF2B5EF4-FFF2-40B4-BE49-F238E27FC236}">
                  <a16:creationId xmlns:a16="http://schemas.microsoft.com/office/drawing/2014/main" id="{85E5B49A-CFC2-4019-9BA6-528095F788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62" name="Rectangle 61">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rgbClr val="060086"/>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screenshot of a course selection&#10;&#10;Description automatically generated">
            <a:extLst>
              <a:ext uri="{FF2B5EF4-FFF2-40B4-BE49-F238E27FC236}">
                <a16:creationId xmlns:a16="http://schemas.microsoft.com/office/drawing/2014/main" id="{1365E8DC-FB96-96AD-D0E8-167FC5704015}"/>
              </a:ext>
            </a:extLst>
          </p:cNvPr>
          <p:cNvPicPr>
            <a:picLocks noChangeAspect="1"/>
          </p:cNvPicPr>
          <p:nvPr/>
        </p:nvPicPr>
        <p:blipFill rotWithShape="1">
          <a:blip r:embed="rId4"/>
          <a:srcRect r="35489" b="-1"/>
          <a:stretch/>
        </p:blipFill>
        <p:spPr>
          <a:xfrm>
            <a:off x="972115" y="960214"/>
            <a:ext cx="5641848" cy="4919472"/>
          </a:xfrm>
          <a:prstGeom prst="rect">
            <a:avLst/>
          </a:prstGeom>
          <a:ln w="12700">
            <a:noFill/>
          </a:ln>
        </p:spPr>
      </p:pic>
      <p:sp>
        <p:nvSpPr>
          <p:cNvPr id="4" name="TextBox 3">
            <a:extLst>
              <a:ext uri="{FF2B5EF4-FFF2-40B4-BE49-F238E27FC236}">
                <a16:creationId xmlns:a16="http://schemas.microsoft.com/office/drawing/2014/main" id="{A45FD164-1C53-3B8C-5329-D6E13B6140F3}"/>
              </a:ext>
            </a:extLst>
          </p:cNvPr>
          <p:cNvSpPr txBox="1"/>
          <p:nvPr/>
        </p:nvSpPr>
        <p:spPr>
          <a:xfrm>
            <a:off x="7271623" y="1642971"/>
            <a:ext cx="4444129" cy="3678237"/>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indent="-228600" defTabSz="914400">
              <a:lnSpc>
                <a:spcPct val="120000"/>
              </a:lnSpc>
              <a:spcAft>
                <a:spcPts val="600"/>
              </a:spcAft>
              <a:buClr>
                <a:srgbClr val="060086"/>
              </a:buClr>
              <a:buSzPct val="110000"/>
              <a:buFont typeface="Wingdings" panose="05000000000000000000" pitchFamily="2" charset="2"/>
              <a:buChar char="§"/>
            </a:pPr>
            <a:r>
              <a:rPr lang="en-US" dirty="0"/>
              <a:t>Make sure you choose your 5 required courses, PLUS three electives.  Please note: a second language is NOT required to graduate or for post secondary admissions.</a:t>
            </a:r>
          </a:p>
          <a:p>
            <a:pPr indent="-228600" defTabSz="914400">
              <a:lnSpc>
                <a:spcPct val="120000"/>
              </a:lnSpc>
              <a:spcAft>
                <a:spcPts val="600"/>
              </a:spcAft>
              <a:buClr>
                <a:srgbClr val="060086"/>
              </a:buClr>
              <a:buSzPct val="110000"/>
              <a:buFont typeface="Wingdings" panose="05000000000000000000" pitchFamily="2" charset="2"/>
              <a:buChar char="§"/>
            </a:pPr>
            <a:r>
              <a:rPr lang="en-US" dirty="0"/>
              <a:t>DO NOT forget choose 2 alternates!!!!</a:t>
            </a:r>
          </a:p>
        </p:txBody>
      </p:sp>
      <p:pic>
        <p:nvPicPr>
          <p:cNvPr id="65" name="Audio 64">
            <a:extLst>
              <a:ext uri="{FF2B5EF4-FFF2-40B4-BE49-F238E27FC236}">
                <a16:creationId xmlns:a16="http://schemas.microsoft.com/office/drawing/2014/main" id="{5CDBD4E6-85E4-F244-CCA9-8857CB28B59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730596981"/>
      </p:ext>
    </p:extLst>
  </p:cSld>
  <p:clrMapOvr>
    <a:masterClrMapping/>
  </p:clrMapOvr>
  <mc:AlternateContent xmlns:mc="http://schemas.openxmlformats.org/markup-compatibility/2006" xmlns:p14="http://schemas.microsoft.com/office/powerpoint/2010/main">
    <mc:Choice Requires="p14">
      <p:transition spd="slow" p14:dur="2000" advTm="19788"/>
    </mc:Choice>
    <mc:Fallback xmlns="">
      <p:transition spd="slow" advTm="1978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5"/>
                </p:tgtEl>
              </p:cMediaNode>
            </p:audio>
          </p:childTnLst>
        </p:cTn>
      </p:par>
    </p:tnLst>
  </p:timing>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docProps/app.xml><?xml version="1.0" encoding="utf-8"?>
<Properties xmlns="http://schemas.openxmlformats.org/officeDocument/2006/extended-properties" xmlns:vt="http://schemas.openxmlformats.org/officeDocument/2006/docPropsVTypes">
  <Template>Atlas</Template>
  <TotalTime>658</TotalTime>
  <Words>682</Words>
  <Application>Microsoft Macintosh PowerPoint</Application>
  <PresentationFormat>Widescreen</PresentationFormat>
  <Paragraphs>46</Paragraphs>
  <Slides>17</Slides>
  <Notes>0</Notes>
  <HiddenSlides>0</HiddenSlides>
  <MMClips>13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Calibri Light</vt:lpstr>
      <vt:lpstr>Rockwell</vt:lpstr>
      <vt:lpstr>Wingdings</vt:lpstr>
      <vt:lpstr>Atlas</vt:lpstr>
      <vt:lpstr>GRADE 9 COURSE SELECTION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Things to know…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GRADE 9 COURSE SELECTION</dc:title>
  <dc:creator>Zack Lund</dc:creator>
  <cp:lastModifiedBy>Zack Lund</cp:lastModifiedBy>
  <cp:revision>104</cp:revision>
  <dcterms:created xsi:type="dcterms:W3CDTF">2023-01-09T17:41:49Z</dcterms:created>
  <dcterms:modified xsi:type="dcterms:W3CDTF">2025-02-19T18:51:17Z</dcterms:modified>
</cp:coreProperties>
</file>